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74" r:id="rId20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84C5-C638-44FE-A2E8-301C9BB8A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264E0-40FE-AEE1-C235-8DF558FDF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9AEFC-13C1-BEBE-F880-A42F354B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4373-13AD-398E-73BA-AF72DA51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47E78-7283-B2C4-4AA6-B5E2DEF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199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F307-A542-2AC4-76BD-DF08A0D4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AE5E7-650D-CE16-CC71-F775E9EAB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8683-CC1E-33E7-0C16-3CFD412D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87B6-E23C-D621-5672-B29E9DA4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9E37-EA49-EE1D-5CE8-011F384F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190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1E178-8D03-6434-EC8D-224BECF5F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B0C7D-4EBD-8438-05C5-769B2445C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36A8-CA73-5A3C-2964-802D491C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DD908-AF41-659A-5374-B00C9E2D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19340-EEBE-9D3C-BD8D-E3064DFD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578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CE76-62AB-7C32-C857-6B6D8F3B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0E52-331D-0161-3979-BAFC4795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4CEA-72FA-A1AF-D7C5-8EDDB02A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F8F00-738C-41B0-3C35-9048296D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B373-3ACC-66B7-7047-DB4915A4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387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E538-E346-3997-815C-50E2C203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2168F-7D52-6491-FA73-C572B017F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538E-50CD-F7EF-E48C-874D70D9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9A189-D126-B6DC-A952-DD37A7CD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3F90-0EC4-1553-089C-F32EE205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753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7D80-A47E-9512-5CD6-E88942ED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BBE3-6442-D34C-18FB-329D07A2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287C-CDEF-DEC1-C2CD-727737594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C8FA6-F919-11B3-D55F-5910A7F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3BDAF-6700-4974-14BE-EA9207E3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FD0-2578-14FC-ACD8-816F41B4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100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AD76-4A18-AE68-8CF7-38D12E90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EB7EB-0723-8923-9A45-20E483D0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49F82-980F-E004-1429-3DD711D95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E4EFA-AD65-B87E-33E2-A19CD2F29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DFE8E-9CCB-3609-3B99-00ED8197D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1F5ED-F7A5-8780-0F66-4847E45D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E39C73-E2DE-7107-ABD6-37B8C22C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A050C-6C43-7F33-1943-78B8F8D0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276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A4E8-FBAE-6C7B-6F2A-C0A7F14B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B5133-C75A-05A0-9A2C-03455820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909F-46F6-E50D-8B30-5679762F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58462-BCAC-DD0F-AFA6-8A43B1F9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919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8D591-4F48-4A3A-AB78-BF7D96B9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A9B9C-F309-DE36-81CC-A7FA4EE6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5E82-03CA-5441-E29D-A2D3C646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002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5765-0706-4959-1369-FE4137DD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45B94-B7C6-79F9-8DBC-5E2E0041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85D09-E989-64A7-BD69-E954AF34C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0DAFD-723F-A6E9-EC21-E35348A5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1107F-0DD4-F36A-F871-9ECED519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F139C-829B-AD04-36AD-D92A4DD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607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24E7-1C64-2E5A-19DB-2C149905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6B742-BAB4-1F90-1782-D86C27656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64F08-1FE2-E89D-970D-AE080C8A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98605-5324-8BE8-77C4-FB3C57E3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1A5C5-4FC1-C713-9D67-05BE601F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78F7B-B983-13AE-CADB-3CA4CD80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688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D57C6-926F-F5AB-57F2-4EF38467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83548-1427-4AEA-145A-D124686CC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6D86-B7C8-C237-580E-AACA41009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C9A35-C9B2-496C-BDA3-99893464BCB4}" type="datetimeFigureOut">
              <a:rPr lang="es-PE" smtClean="0"/>
              <a:t>4/03/2025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BA3E-1064-365F-1F86-BF0156FD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5FC2-57E3-82A5-EE1B-FD2E0B893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ABE0-AF7F-40F8-B968-C21AE2B95A2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037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B8FBF1-7318-CCB5-4F39-5E43F363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08" y="-28264"/>
            <a:ext cx="9818234" cy="6324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E2595-9A2A-A0C9-A062-B0D00878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228" y="4357006"/>
            <a:ext cx="2073729" cy="200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54AB3-4AFA-A864-A3E6-B9384B05B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3" y="5734731"/>
            <a:ext cx="3725965" cy="112326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1902C7-4EB3-CCAE-9640-DD1802A525CB}"/>
              </a:ext>
            </a:extLst>
          </p:cNvPr>
          <p:cNvCxnSpPr/>
          <p:nvPr/>
        </p:nvCxnSpPr>
        <p:spPr>
          <a:xfrm>
            <a:off x="3091543" y="2873829"/>
            <a:ext cx="74451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1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05E7-DD2B-798B-2407-74D28A93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7C8C2-1EB9-6B4D-3858-BD18774B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828800"/>
            <a:ext cx="905827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D61B6-4516-7B7B-BCFE-10F0C222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0" y="32657"/>
            <a:ext cx="1229892" cy="9062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A2D57C-B169-74A2-8FD6-59EEF8A4D0F4}"/>
              </a:ext>
            </a:extLst>
          </p:cNvPr>
          <p:cNvCxnSpPr>
            <a:cxnSpLocks/>
          </p:cNvCxnSpPr>
          <p:nvPr/>
        </p:nvCxnSpPr>
        <p:spPr>
          <a:xfrm>
            <a:off x="2213811" y="3234779"/>
            <a:ext cx="56187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70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7FCF-7BCF-2811-F102-2098385B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99E9E-9B14-621C-7D50-EB0CD385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36" y="105074"/>
            <a:ext cx="9233127" cy="66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3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56AA-B230-8488-3E60-A960B6E60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D4932-5B41-A9F3-7F8E-127C4EEA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119743"/>
            <a:ext cx="938893" cy="905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D07FF-918C-8BA3-4702-19077C62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19" y="572422"/>
            <a:ext cx="8584067" cy="59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787A-8B32-EB11-F7EF-B48AA4AE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B4868-90D3-7957-9A67-782BBB6C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22664" cy="1538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A95F6-A1DD-9E17-9511-0D54D521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35102"/>
            <a:ext cx="10121491" cy="37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25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F2DC-8374-A446-BA02-50B28CC8F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0B24-60D3-38D0-2778-F2DAC5A2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29" y="223156"/>
            <a:ext cx="8398328" cy="63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32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E3D3-4272-7A82-B724-D50CF78E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6E929-3D76-596E-850B-099846D3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98" y="438149"/>
            <a:ext cx="10083876" cy="5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0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B845-6835-D34E-1EBF-69BBC82E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58AC5-344C-60E9-F798-8365280D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8922" cy="1232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48A95-E4E8-6FF9-FB08-C5532043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09" y="146957"/>
            <a:ext cx="9698491" cy="64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6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6620-DACF-C4CB-0BE4-C233EFA2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1243D-AF05-F523-C71D-A54A8545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77" y="243567"/>
            <a:ext cx="8252052" cy="63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807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38D9-A125-E087-111C-862A2091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F9FC4-AB4C-D5D1-7F5F-A2FE7E1C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0855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A9B42-DF89-8C84-9D71-3D3649FEE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39" y="2120557"/>
            <a:ext cx="10566921" cy="26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166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CB79-4E6B-9DFC-7779-0AE0344F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43050-80F0-ABA7-96B9-2E6A28A9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75064" cy="1942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1D22-6E04-1AC0-35A1-11D5CA9E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99" y="459359"/>
            <a:ext cx="8844643" cy="59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6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437F3-069F-0A53-F1B3-C139F9BD5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EBF5E-9493-8139-9517-47805ECA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0" y="667431"/>
            <a:ext cx="10558940" cy="55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4246-29AA-4A5D-0D02-FA6B09DAE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BFC5D-7833-BF86-3082-8E1EF6ED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01" y="334736"/>
            <a:ext cx="7420656" cy="632872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FA90B7-DB25-2226-47FE-F7C02A871A11}"/>
              </a:ext>
            </a:extLst>
          </p:cNvPr>
          <p:cNvCxnSpPr>
            <a:cxnSpLocks/>
          </p:cNvCxnSpPr>
          <p:nvPr/>
        </p:nvCxnSpPr>
        <p:spPr>
          <a:xfrm>
            <a:off x="5811826" y="635958"/>
            <a:ext cx="31276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5B8D8A-C70A-AF7E-86E1-C199D2368776}"/>
              </a:ext>
            </a:extLst>
          </p:cNvPr>
          <p:cNvCxnSpPr>
            <a:cxnSpLocks/>
          </p:cNvCxnSpPr>
          <p:nvPr/>
        </p:nvCxnSpPr>
        <p:spPr>
          <a:xfrm>
            <a:off x="2081463" y="1008937"/>
            <a:ext cx="685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CF99CE-92C3-233B-C0BF-57476BC909AF}"/>
              </a:ext>
            </a:extLst>
          </p:cNvPr>
          <p:cNvCxnSpPr>
            <a:cxnSpLocks/>
          </p:cNvCxnSpPr>
          <p:nvPr/>
        </p:nvCxnSpPr>
        <p:spPr>
          <a:xfrm>
            <a:off x="2081463" y="1357853"/>
            <a:ext cx="685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8E7FE-6952-8FA4-7797-4D6EFF02E086}"/>
              </a:ext>
            </a:extLst>
          </p:cNvPr>
          <p:cNvCxnSpPr>
            <a:cxnSpLocks/>
          </p:cNvCxnSpPr>
          <p:nvPr/>
        </p:nvCxnSpPr>
        <p:spPr>
          <a:xfrm>
            <a:off x="2081463" y="1678695"/>
            <a:ext cx="62804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A48139-9554-5C08-C0EE-2F8C120ED0E7}"/>
              </a:ext>
            </a:extLst>
          </p:cNvPr>
          <p:cNvCxnSpPr>
            <a:cxnSpLocks/>
          </p:cNvCxnSpPr>
          <p:nvPr/>
        </p:nvCxnSpPr>
        <p:spPr>
          <a:xfrm>
            <a:off x="4712368" y="3429000"/>
            <a:ext cx="42270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F57D64-9B7A-E981-B80E-40FF9475B80E}"/>
              </a:ext>
            </a:extLst>
          </p:cNvPr>
          <p:cNvCxnSpPr>
            <a:cxnSpLocks/>
          </p:cNvCxnSpPr>
          <p:nvPr/>
        </p:nvCxnSpPr>
        <p:spPr>
          <a:xfrm>
            <a:off x="2081463" y="3785937"/>
            <a:ext cx="69542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7CA62-5C2B-1D87-9950-76E18D326137}"/>
              </a:ext>
            </a:extLst>
          </p:cNvPr>
          <p:cNvCxnSpPr>
            <a:cxnSpLocks/>
          </p:cNvCxnSpPr>
          <p:nvPr/>
        </p:nvCxnSpPr>
        <p:spPr>
          <a:xfrm>
            <a:off x="2081463" y="4215063"/>
            <a:ext cx="69542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A4E76A-305F-3B8C-3384-5FE2A933D427}"/>
              </a:ext>
            </a:extLst>
          </p:cNvPr>
          <p:cNvCxnSpPr>
            <a:cxnSpLocks/>
          </p:cNvCxnSpPr>
          <p:nvPr/>
        </p:nvCxnSpPr>
        <p:spPr>
          <a:xfrm>
            <a:off x="2081463" y="4527884"/>
            <a:ext cx="10347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4A9B75-2873-2467-D1F9-4CE99CA204F1}"/>
              </a:ext>
            </a:extLst>
          </p:cNvPr>
          <p:cNvCxnSpPr>
            <a:cxnSpLocks/>
          </p:cNvCxnSpPr>
          <p:nvPr/>
        </p:nvCxnSpPr>
        <p:spPr>
          <a:xfrm>
            <a:off x="2859505" y="4896852"/>
            <a:ext cx="4840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003DD5-912D-CB16-B5BE-C731221E3FB7}"/>
              </a:ext>
            </a:extLst>
          </p:cNvPr>
          <p:cNvCxnSpPr>
            <a:cxnSpLocks/>
          </p:cNvCxnSpPr>
          <p:nvPr/>
        </p:nvCxnSpPr>
        <p:spPr>
          <a:xfrm>
            <a:off x="3232484" y="5606716"/>
            <a:ext cx="28635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8C19ED-114C-BB21-7910-9091C4EEB004}"/>
              </a:ext>
            </a:extLst>
          </p:cNvPr>
          <p:cNvCxnSpPr>
            <a:cxnSpLocks/>
          </p:cNvCxnSpPr>
          <p:nvPr/>
        </p:nvCxnSpPr>
        <p:spPr>
          <a:xfrm>
            <a:off x="6966285" y="6308559"/>
            <a:ext cx="19731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265BEA3-34B8-E9EC-1329-18C360A7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30326">
            <a:off x="8082188" y="4327860"/>
            <a:ext cx="39338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74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4CB9-4A46-9CDB-9587-E1DC7035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D8A64-9B3A-26E8-452E-BD40F2B3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5976" cy="155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AC9DC-705A-C8EF-0961-9348DF91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1" y="2081892"/>
            <a:ext cx="10279470" cy="26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56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288FB-4F01-6CBB-895D-A0834AD9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4C82B-F4F3-E32B-87F2-6405791C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357867"/>
            <a:ext cx="9666515" cy="62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63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809DE-6835-0A0B-499D-661ED322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6806C-93A7-A3D0-EB63-3ADF00AD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4398" cy="1444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FAF15-6438-1B44-0C2A-36E57E6C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99"/>
            <a:ext cx="12171404" cy="23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83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7710-26B3-5864-8DE5-65ABDCE21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83156-8DB2-2352-2AD9-22567014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4604" cy="158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00B5D-A15E-0524-9856-22F267A9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86" y="1115167"/>
            <a:ext cx="9872354" cy="46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48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47DB-C172-96B8-3C4E-98369F407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675B3-2143-BB3A-6A1B-6D0B6AD2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4" y="667430"/>
            <a:ext cx="10491508" cy="46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13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EBB-F089-2C3E-40A7-D1F4AC01B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C60DA-F036-5481-9588-C5472318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0" y="1755661"/>
            <a:ext cx="11351100" cy="33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41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E2075-2F81-226F-2775-B760E39B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C5A16-1C08-B85C-8CAD-4D2BBC1E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09" y="1164431"/>
            <a:ext cx="10836382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2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A876-3DB6-1669-4C02-5CE9E986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268A6-4DC4-CD9F-2BB2-AE9E5A0E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2114" cy="1061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666CF-C287-E095-BB00-7CECC361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44" y="515710"/>
            <a:ext cx="9848989" cy="58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917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9A37-48CF-7BF7-89E3-EDA489AB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90B01-5988-8921-8A9F-26D1FEC9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178254"/>
            <a:ext cx="6781799" cy="65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941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5535-F248-7771-1A8F-B99CB48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9C85B-F495-8EEA-9530-D13B818E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3576" cy="1572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E0B4A-F849-B910-8490-A2BB95F0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69" y="310241"/>
            <a:ext cx="8228618" cy="55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1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4819-D2DD-F903-6E29-3D6B9DA2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09574-A012-07DB-67E8-F17603E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937657" cy="1513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77DA3-DD07-ECCC-788A-56B85B02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0" y="145655"/>
            <a:ext cx="8882743" cy="656669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D33ABE-5392-A1FF-556C-BBF6E7891CEA}"/>
              </a:ext>
            </a:extLst>
          </p:cNvPr>
          <p:cNvCxnSpPr>
            <a:cxnSpLocks/>
          </p:cNvCxnSpPr>
          <p:nvPr/>
        </p:nvCxnSpPr>
        <p:spPr>
          <a:xfrm>
            <a:off x="3777916" y="629653"/>
            <a:ext cx="4860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0FC9CA-E0DD-BEDE-516E-B1705FF58DAB}"/>
              </a:ext>
            </a:extLst>
          </p:cNvPr>
          <p:cNvCxnSpPr>
            <a:cxnSpLocks/>
          </p:cNvCxnSpPr>
          <p:nvPr/>
        </p:nvCxnSpPr>
        <p:spPr>
          <a:xfrm>
            <a:off x="5915527" y="1513795"/>
            <a:ext cx="4860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FB98AF-CEF7-6185-7E04-514E086ACA6B}"/>
              </a:ext>
            </a:extLst>
          </p:cNvPr>
          <p:cNvCxnSpPr>
            <a:cxnSpLocks/>
          </p:cNvCxnSpPr>
          <p:nvPr/>
        </p:nvCxnSpPr>
        <p:spPr>
          <a:xfrm>
            <a:off x="2155371" y="2791327"/>
            <a:ext cx="82639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F87D95-12F5-97C7-9789-88FED328E4AE}"/>
              </a:ext>
            </a:extLst>
          </p:cNvPr>
          <p:cNvCxnSpPr>
            <a:cxnSpLocks/>
          </p:cNvCxnSpPr>
          <p:nvPr/>
        </p:nvCxnSpPr>
        <p:spPr>
          <a:xfrm>
            <a:off x="2155371" y="3172327"/>
            <a:ext cx="7133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ADBDD-2B2A-2A9F-3D23-375B0A013BC4}"/>
              </a:ext>
            </a:extLst>
          </p:cNvPr>
          <p:cNvCxnSpPr>
            <a:cxnSpLocks/>
          </p:cNvCxnSpPr>
          <p:nvPr/>
        </p:nvCxnSpPr>
        <p:spPr>
          <a:xfrm>
            <a:off x="3286339" y="3625517"/>
            <a:ext cx="44980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7069AC-E0BA-09D6-732D-1A58FB01DA34}"/>
              </a:ext>
            </a:extLst>
          </p:cNvPr>
          <p:cNvCxnSpPr>
            <a:cxnSpLocks/>
          </p:cNvCxnSpPr>
          <p:nvPr/>
        </p:nvCxnSpPr>
        <p:spPr>
          <a:xfrm>
            <a:off x="2716845" y="4961022"/>
            <a:ext cx="41652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51D38B-085C-A023-5184-08B05E7A6DCD}"/>
              </a:ext>
            </a:extLst>
          </p:cNvPr>
          <p:cNvCxnSpPr>
            <a:cxnSpLocks/>
          </p:cNvCxnSpPr>
          <p:nvPr/>
        </p:nvCxnSpPr>
        <p:spPr>
          <a:xfrm>
            <a:off x="2155371" y="6272464"/>
            <a:ext cx="58215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0B7804-0155-D7C1-B379-B148C0AC62CE}"/>
              </a:ext>
            </a:extLst>
          </p:cNvPr>
          <p:cNvCxnSpPr>
            <a:cxnSpLocks/>
          </p:cNvCxnSpPr>
          <p:nvPr/>
        </p:nvCxnSpPr>
        <p:spPr>
          <a:xfrm>
            <a:off x="8518358" y="5823285"/>
            <a:ext cx="19009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52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0243-90D1-57D5-5DB9-9C4F9EE6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92FDF-74DC-178D-83DC-9F6DD35F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1" y="932769"/>
            <a:ext cx="10584017" cy="49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21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52CC8-3EDF-0A00-092F-0B351B4B5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73012-7E9F-F62D-74E3-413C1B9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0"/>
            <a:ext cx="1234168" cy="118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90E63-A13E-00D6-A89C-B0620B3F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40" y="176891"/>
            <a:ext cx="7458074" cy="65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19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4AB5-C492-7A9F-05B5-EEB2FFFA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92DE-6FB4-AE30-6E11-6A7050F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99507" cy="1207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0D218-A4BE-1FBE-0DCF-2DC6A3EE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6" y="206828"/>
            <a:ext cx="8014607" cy="64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5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D3C6-A8E7-9828-E947-9376E6DD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FADB7-0808-8460-7CAC-CD6112AD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50" y="236084"/>
            <a:ext cx="9254899" cy="464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CB52A-0C94-D042-7CC6-F0E35F0A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0" y="5206093"/>
            <a:ext cx="11471797" cy="14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777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BADE-1FCD-3FC4-9F10-76A02FA8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388A4-6944-E741-0CCB-AC4F0527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6" y="414214"/>
            <a:ext cx="8349117" cy="1555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343B-144F-C49F-D855-E5731FB7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832" cy="914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1B697-9391-D896-DDE7-C204C0F5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66" y="1849509"/>
            <a:ext cx="8170363" cy="45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34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7704-67F8-AAD7-67D6-6422D870C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85195-BC74-F0C3-0498-7E59A7A8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93" y="796017"/>
            <a:ext cx="9625014" cy="52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811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966D9-B9AD-D284-3756-8D643AA6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C3064-DF43-0758-8CF7-C593DAEC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88" y="833437"/>
            <a:ext cx="10560995" cy="49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91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C6AB-D1EC-DEA3-2A01-BADDA626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E3CFE-66BE-59D9-BC60-228924F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2075" cy="136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E7A33-E8FC-991F-F13A-1CC63735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1088231"/>
            <a:ext cx="10085730" cy="46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0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09250-2379-404F-0B7A-415EA59D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C28B-C6B0-C8E0-EAB7-3E020626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7" y="319767"/>
            <a:ext cx="9933215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80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117B-ACF9-C07D-0AB3-891F2EC0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6DA70-5313-3C05-410A-32EA140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41514"/>
            <a:ext cx="10450287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2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3C4F-6589-63DE-667F-E138779A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9604A-DA2B-B932-59BD-03EF4E5B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3" y="358236"/>
            <a:ext cx="9274629" cy="632857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BBA0AAC-77BA-12FB-1608-16A0E76B12CF}"/>
              </a:ext>
            </a:extLst>
          </p:cNvPr>
          <p:cNvCxnSpPr>
            <a:cxnSpLocks/>
          </p:cNvCxnSpPr>
          <p:nvPr/>
        </p:nvCxnSpPr>
        <p:spPr>
          <a:xfrm>
            <a:off x="4044329" y="3805990"/>
            <a:ext cx="20516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E679F8-1679-111D-288A-FADBB26B04E3}"/>
              </a:ext>
            </a:extLst>
          </p:cNvPr>
          <p:cNvCxnSpPr>
            <a:cxnSpLocks/>
          </p:cNvCxnSpPr>
          <p:nvPr/>
        </p:nvCxnSpPr>
        <p:spPr>
          <a:xfrm>
            <a:off x="5664581" y="4259180"/>
            <a:ext cx="310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715237-CC45-9C0B-C116-E24285FDC1CB}"/>
              </a:ext>
            </a:extLst>
          </p:cNvPr>
          <p:cNvCxnSpPr>
            <a:cxnSpLocks/>
          </p:cNvCxnSpPr>
          <p:nvPr/>
        </p:nvCxnSpPr>
        <p:spPr>
          <a:xfrm>
            <a:off x="5961360" y="4724401"/>
            <a:ext cx="41692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C281E-D0FC-CA28-08E6-D5C382F22792}"/>
              </a:ext>
            </a:extLst>
          </p:cNvPr>
          <p:cNvCxnSpPr>
            <a:cxnSpLocks/>
          </p:cNvCxnSpPr>
          <p:nvPr/>
        </p:nvCxnSpPr>
        <p:spPr>
          <a:xfrm>
            <a:off x="1792131" y="5153527"/>
            <a:ext cx="4837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0731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46592-10D0-DC36-FFDF-59A9863F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3598C-FA15-9374-9B13-C67DD3FE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7119" cy="173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3B34D-84B4-DA1C-C009-6925D11C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4" y="210304"/>
            <a:ext cx="6155872" cy="64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013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4AFF-06D5-DF5B-9908-B2BF97D5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949D4-2603-F8FF-F97B-3CB6470F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78" y="1747838"/>
            <a:ext cx="9682044" cy="2845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06204-72EC-5254-4F0E-4B3DE470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" y="0"/>
            <a:ext cx="1134836" cy="12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76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574E-E71A-0C31-01C0-7E2F0FF7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1A008-30FE-A204-2E14-156CCA1E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07" y="344311"/>
            <a:ext cx="8923564" cy="61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40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E9863-23A2-1E1C-A54B-34EE4671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831C-EDD4-E4B5-5738-3A9C7575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90" y="1004321"/>
            <a:ext cx="8648020" cy="48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96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C27BB-C276-374D-B32D-0BF071F2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3F030-9ADA-1042-747C-871CB407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932" cy="1220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6E182-35FB-2CD3-F26C-6AFF5B4C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7" y="1994127"/>
            <a:ext cx="10339526" cy="28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43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6E7F6-2B71-AAEA-F5A6-0140885D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9ACE7-DA93-9AD4-BF24-1A2D104A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33" y="1694769"/>
            <a:ext cx="9699933" cy="34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4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C6931-A99A-F151-0CED-6621F284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0C3BB-B9AB-9E7B-3B2A-143D4BFB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79" y="2050255"/>
            <a:ext cx="10863842" cy="27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456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2C8E-B170-39C4-33C3-09CCC66C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C3094-9047-5E2F-58B7-486CDE97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73" y="85911"/>
            <a:ext cx="8023453" cy="67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093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91FFE-D300-13D8-6074-3B737DBE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5C521-6DD6-CE08-2947-EEA10B85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" cy="94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68A8C-5371-C517-85B5-8CCAF191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96" y="776287"/>
            <a:ext cx="9849409" cy="56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500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93351-0217-99DB-F403-C10F6D57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E35F0-8121-428E-8298-F80C9747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3" y="874598"/>
            <a:ext cx="10843174" cy="51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C677-3E2F-DC98-F596-8D13D969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9193D-4F3B-175F-5560-886DDCAB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2" y="1018721"/>
            <a:ext cx="10569895" cy="526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83FFA-EEE6-B9D6-24C8-BDB5C347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8082" cy="101872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D81C8F-5A8D-E0BE-2D8E-C1F401BA7514}"/>
              </a:ext>
            </a:extLst>
          </p:cNvPr>
          <p:cNvCxnSpPr>
            <a:cxnSpLocks/>
          </p:cNvCxnSpPr>
          <p:nvPr/>
        </p:nvCxnSpPr>
        <p:spPr>
          <a:xfrm>
            <a:off x="9805737" y="2101517"/>
            <a:ext cx="13114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51CF81-88A9-23ED-4D9F-8B698D8DD312}"/>
              </a:ext>
            </a:extLst>
          </p:cNvPr>
          <p:cNvCxnSpPr>
            <a:cxnSpLocks/>
          </p:cNvCxnSpPr>
          <p:nvPr/>
        </p:nvCxnSpPr>
        <p:spPr>
          <a:xfrm>
            <a:off x="1138990" y="2638927"/>
            <a:ext cx="17004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414DC5-32A2-EAD9-4543-22CA7B5CE468}"/>
              </a:ext>
            </a:extLst>
          </p:cNvPr>
          <p:cNvCxnSpPr>
            <a:cxnSpLocks/>
          </p:cNvCxnSpPr>
          <p:nvPr/>
        </p:nvCxnSpPr>
        <p:spPr>
          <a:xfrm>
            <a:off x="2217822" y="3164306"/>
            <a:ext cx="44717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880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F7AA-80C7-1BA2-7542-CE06D584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AE84E-E7D1-30C9-9EC6-8078BAEF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57" y="1712458"/>
            <a:ext cx="10202086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45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16DD9-0EFF-6471-9404-25433EB7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991A6-4974-D174-BC28-D1E26BCD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76" y="601435"/>
            <a:ext cx="10643671" cy="42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63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7D6F-DB73-A87D-2A1F-A1A7056D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77B50-67C8-13A2-1B24-D47D42BC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7" y="620485"/>
            <a:ext cx="967406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871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5885-8DB1-8D4F-4B35-92D20200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82F94-F962-0766-392A-4C171C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05" y="168160"/>
            <a:ext cx="8818789" cy="65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78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1EF6-A5E4-59D0-922A-A64CBA4D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90899-AB25-EC8D-B1F7-3CBD4AAF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711" cy="96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0DE81-91C5-A152-9E5D-FF169311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181" y="421779"/>
            <a:ext cx="7767638" cy="60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851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2BC8C-DCBE-C1B2-4D31-100CC68A3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9669F-2F77-4C76-5D44-B882B790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94" y="489857"/>
            <a:ext cx="9214077" cy="55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90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FEF-61EA-952E-1395-A9F6635E6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7A4C7-DF88-9604-9A38-ABF4B2A0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9" y="1796822"/>
            <a:ext cx="11558201" cy="37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48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09E3F-28C1-B08C-1F88-EF56A8E9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F64C0-8F99-1709-5C48-2C038412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0"/>
            <a:ext cx="1159329" cy="1159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9C277-F689-021A-F570-66087693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06" y="400730"/>
            <a:ext cx="10038411" cy="59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5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20B6-649E-0E5B-A3C2-F972602C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BB05A-D00B-861C-CAEA-C1D4E09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51" y="951138"/>
            <a:ext cx="9869498" cy="45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268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69AA-5A43-19D9-59FE-E1662DEC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9D48A-2487-613D-3DAC-5B22D939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8" y="548027"/>
            <a:ext cx="10429444" cy="57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C6FAB-7C51-0DCC-A2A5-3B447C22F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24CE3-F540-A864-B65D-BF030CC7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58" y="148056"/>
            <a:ext cx="7395483" cy="6561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28D2A-4CAD-F103-DEDA-2EF2D30A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0"/>
            <a:ext cx="1248455" cy="116235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BAAF7B-056C-101D-B4D2-E3C388295F9A}"/>
              </a:ext>
            </a:extLst>
          </p:cNvPr>
          <p:cNvCxnSpPr>
            <a:cxnSpLocks/>
          </p:cNvCxnSpPr>
          <p:nvPr/>
        </p:nvCxnSpPr>
        <p:spPr>
          <a:xfrm>
            <a:off x="6649453" y="846222"/>
            <a:ext cx="26990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440CD0-6468-DCF6-7183-AB40D2418610}"/>
              </a:ext>
            </a:extLst>
          </p:cNvPr>
          <p:cNvCxnSpPr>
            <a:cxnSpLocks/>
          </p:cNvCxnSpPr>
          <p:nvPr/>
        </p:nvCxnSpPr>
        <p:spPr>
          <a:xfrm>
            <a:off x="2903622" y="1162355"/>
            <a:ext cx="47003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EC78AD-04BD-0631-4697-597FF0EE0256}"/>
              </a:ext>
            </a:extLst>
          </p:cNvPr>
          <p:cNvCxnSpPr>
            <a:cxnSpLocks/>
          </p:cNvCxnSpPr>
          <p:nvPr/>
        </p:nvCxnSpPr>
        <p:spPr>
          <a:xfrm>
            <a:off x="2903622" y="1483197"/>
            <a:ext cx="1295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E32135-1AF4-F2F7-7CE5-B2828C7704AD}"/>
              </a:ext>
            </a:extLst>
          </p:cNvPr>
          <p:cNvCxnSpPr>
            <a:cxnSpLocks/>
          </p:cNvCxnSpPr>
          <p:nvPr/>
        </p:nvCxnSpPr>
        <p:spPr>
          <a:xfrm>
            <a:off x="5811254" y="2517913"/>
            <a:ext cx="27913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6C7F14-9DAD-CB70-3E17-B1AAFCCB5E60}"/>
              </a:ext>
            </a:extLst>
          </p:cNvPr>
          <p:cNvCxnSpPr>
            <a:cxnSpLocks/>
          </p:cNvCxnSpPr>
          <p:nvPr/>
        </p:nvCxnSpPr>
        <p:spPr>
          <a:xfrm>
            <a:off x="3296653" y="3889513"/>
            <a:ext cx="6148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A9F9BF-7E4B-ABA9-0A4C-85F0A0B353AD}"/>
              </a:ext>
            </a:extLst>
          </p:cNvPr>
          <p:cNvCxnSpPr>
            <a:cxnSpLocks/>
          </p:cNvCxnSpPr>
          <p:nvPr/>
        </p:nvCxnSpPr>
        <p:spPr>
          <a:xfrm>
            <a:off x="2737186" y="4186291"/>
            <a:ext cx="1293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650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C7AD2-7DAD-27C9-50FE-7951F28A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C6BB4-28C4-4602-8AAB-B3F3B4AC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7864" cy="126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F75B1-0591-7A7A-DB08-5612B85A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04" y="408700"/>
            <a:ext cx="9275536" cy="53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43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C32B-D294-2C66-11E2-55E27399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EFEA5-8199-4BAA-1BE1-DDAD42F1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707571"/>
            <a:ext cx="10254344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269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B549-157F-202F-816C-8A29098A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D20F-349A-AF36-5E0B-1385B0BE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32" y="324530"/>
            <a:ext cx="10284406" cy="56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30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6AF50-5BEC-3AD8-E183-1779BB48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1F0CA-C8E9-B898-92D3-43123922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186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06564-DD3E-01AE-CF80-C0B03419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89" y="395287"/>
            <a:ext cx="8347982" cy="59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7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4A08-9AC5-037B-4201-87183F56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37EDA-ABF0-72D2-B2BF-EB1F7BC1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59" y="325315"/>
            <a:ext cx="8405813" cy="62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10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30CE-39B4-CBD2-EBBF-E1904E5A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703F6-4391-624C-C2FF-53E3AE6E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4487" cy="124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9B5CD-555E-7FC9-127E-E66AE646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87" y="613682"/>
            <a:ext cx="10085643" cy="56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3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CD28-3E0A-942C-40CA-77738290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48C96-B536-EF49-66A2-A81982BA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517070"/>
            <a:ext cx="10307574" cy="53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813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4497-3049-EBD7-FACC-A2B23034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358FB-7A7E-783B-DB7B-89B7C23D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6169" cy="1415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1D558-D912-65C5-C166-0370540F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1" y="169144"/>
            <a:ext cx="8988878" cy="65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73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19B6F-2147-125A-D746-9049B1B2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35130-B7A8-36F7-4ADE-5230D5A4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91" y="513234"/>
            <a:ext cx="9030381" cy="58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8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5769A9-9145-517D-2E90-B38C3EA3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71" y="979268"/>
            <a:ext cx="7266895" cy="1435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C46C6-2260-E205-E7CC-3AB6A08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71" y="2414423"/>
            <a:ext cx="7601858" cy="4398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6088A-371F-F8AD-D3AD-A784EAAB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0816" cy="15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7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BDB3-1AD5-6A20-0F62-AF205F23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D25A2-7B7E-BAF3-AB75-77BFA14E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3" y="231611"/>
            <a:ext cx="9180059" cy="639477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A4B919E-7C96-A18D-7E5E-1A8D3924E479}"/>
              </a:ext>
            </a:extLst>
          </p:cNvPr>
          <p:cNvCxnSpPr>
            <a:cxnSpLocks/>
          </p:cNvCxnSpPr>
          <p:nvPr/>
        </p:nvCxnSpPr>
        <p:spPr>
          <a:xfrm>
            <a:off x="4993105" y="6127387"/>
            <a:ext cx="5173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EBEF64-CA8F-4546-655F-122BE2DE40B6}"/>
              </a:ext>
            </a:extLst>
          </p:cNvPr>
          <p:cNvCxnSpPr>
            <a:cxnSpLocks/>
          </p:cNvCxnSpPr>
          <p:nvPr/>
        </p:nvCxnSpPr>
        <p:spPr>
          <a:xfrm flipV="1">
            <a:off x="1600200" y="6601629"/>
            <a:ext cx="8566484" cy="24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7458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2AB08-2BCC-0D36-82E5-CB034140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82F41-EA2E-14E6-8901-C696A8DD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4" y="448355"/>
            <a:ext cx="10412987" cy="495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CF0C3-A385-6D9D-C5DD-B622C71E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47" y="5560899"/>
            <a:ext cx="9442903" cy="10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37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1E0FE-5B84-B948-1BB7-711A83AF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B3F36-7B00-1E4E-54E0-926F0560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20" y="1513794"/>
            <a:ext cx="7488519" cy="2426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57BB7-2653-EE22-7E6D-DE320BC5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46" y="5476536"/>
            <a:ext cx="9165108" cy="13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05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FC9E-F83C-8212-8284-BB2E2321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55375-FA63-3361-F486-616BDD6C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9" y="0"/>
            <a:ext cx="8269742" cy="6158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FBF42-396F-B682-1EC7-0239EFED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844" cy="1151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16119-49C8-67C5-F3C1-4DA59839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43" y="6158847"/>
            <a:ext cx="1132114" cy="5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996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F3C2-C9B8-FE5F-1451-A4A68603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B6AF8-6963-D69A-2D79-C02FCEA8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6761" cy="108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9981-9F56-AE8D-FBBA-D606F0A8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80" y="202066"/>
            <a:ext cx="8952820" cy="62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45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85C5-D75C-4A19-B5CE-65EE0AA4D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AEEBB-0DEF-5A09-17F4-E4E8B7F5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2" y="418759"/>
            <a:ext cx="10593415" cy="60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577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0EF52-A8C5-0035-E6BE-45533391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70A1-68B1-9A48-4CCC-E3EB3D36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93" cy="1332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7369B-2EBE-03AC-BCD8-3E8211DC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0" y="88635"/>
            <a:ext cx="8222116" cy="66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5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6260-2644-154F-40FB-9EAAD11F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275D7-08B5-497D-DB48-AB1B692C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84" y="852827"/>
            <a:ext cx="9326032" cy="51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54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D6BF-71C6-7728-2594-6841C1A2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A0829-7BDF-B4E0-39B1-69854107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70" y="1737971"/>
            <a:ext cx="10022059" cy="33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89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9FD31-C8A4-CE11-EA43-3E873310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C7F1B-9F14-60AF-56CF-DAB3015C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0"/>
            <a:ext cx="1064758" cy="1143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30D92-585A-45DF-3E01-CEE96706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93" y="288786"/>
            <a:ext cx="8681128" cy="58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42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C312-A3C8-C6DD-3A4B-9889906C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E8C34-D612-2DA7-09CF-10FC85E8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16" y="1323294"/>
            <a:ext cx="10157367" cy="35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68ECD-ADD2-8AD6-56D5-BB9CB4B1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55EA4-0E24-6D16-AF05-549F2236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32" y="228063"/>
            <a:ext cx="9631136" cy="64018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CFA6C9-1200-4C60-03E4-8754F45B7E0F}"/>
              </a:ext>
            </a:extLst>
          </p:cNvPr>
          <p:cNvCxnSpPr>
            <a:cxnSpLocks/>
          </p:cNvCxnSpPr>
          <p:nvPr/>
        </p:nvCxnSpPr>
        <p:spPr>
          <a:xfrm>
            <a:off x="3633537" y="713176"/>
            <a:ext cx="33207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0102E-9C3E-2D35-5F2A-4373FD47E7D6}"/>
              </a:ext>
            </a:extLst>
          </p:cNvPr>
          <p:cNvCxnSpPr>
            <a:cxnSpLocks/>
          </p:cNvCxnSpPr>
          <p:nvPr/>
        </p:nvCxnSpPr>
        <p:spPr>
          <a:xfrm>
            <a:off x="7808495" y="2445724"/>
            <a:ext cx="27552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E54E10-06AD-C32E-2897-29544D6BFFAA}"/>
              </a:ext>
            </a:extLst>
          </p:cNvPr>
          <p:cNvCxnSpPr>
            <a:cxnSpLocks/>
          </p:cNvCxnSpPr>
          <p:nvPr/>
        </p:nvCxnSpPr>
        <p:spPr>
          <a:xfrm>
            <a:off x="1812758" y="2922977"/>
            <a:ext cx="86547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86FBC7-8E6D-6F79-EA7A-432D9FBCD3AD}"/>
              </a:ext>
            </a:extLst>
          </p:cNvPr>
          <p:cNvCxnSpPr>
            <a:cxnSpLocks/>
          </p:cNvCxnSpPr>
          <p:nvPr/>
        </p:nvCxnSpPr>
        <p:spPr>
          <a:xfrm>
            <a:off x="5233737" y="3833366"/>
            <a:ext cx="2426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D23ED-E8BA-1504-E274-E00284C02D93}"/>
              </a:ext>
            </a:extLst>
          </p:cNvPr>
          <p:cNvCxnSpPr>
            <a:cxnSpLocks/>
          </p:cNvCxnSpPr>
          <p:nvPr/>
        </p:nvCxnSpPr>
        <p:spPr>
          <a:xfrm>
            <a:off x="8939463" y="5626071"/>
            <a:ext cx="15280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35D61A-8457-0574-EF09-11DAAA342313}"/>
              </a:ext>
            </a:extLst>
          </p:cNvPr>
          <p:cNvCxnSpPr>
            <a:cxnSpLocks/>
          </p:cNvCxnSpPr>
          <p:nvPr/>
        </p:nvCxnSpPr>
        <p:spPr>
          <a:xfrm>
            <a:off x="1812758" y="6115355"/>
            <a:ext cx="79568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2820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29381-80B8-369E-E854-CD3EE4BB4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B6533-3663-9AE7-D771-B0961B6B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30" y="699746"/>
            <a:ext cx="9587740" cy="54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015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3915-DDA3-DD9C-CFC2-6439791BB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E938D-A67B-323D-6E3E-64ECF166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0"/>
            <a:ext cx="1507671" cy="1633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70FFD-A2AC-BF9C-EDF8-94D20403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23" y="167367"/>
            <a:ext cx="8729663" cy="65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22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F4458-5E41-FFED-06D7-8D8C4146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30D8F-0DB1-44CD-FB1A-C86B2873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83" y="432025"/>
            <a:ext cx="10500634" cy="52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543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CE2-47FD-C497-495A-83AB1A48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E7C29-2756-2515-F9F1-F6C21C25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94" y="1507330"/>
            <a:ext cx="10367326" cy="38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430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13A63-9712-EDB8-8430-2B468ACC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DC4FE-CA58-0915-C394-91F138E5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885" cy="98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3CB19-8C5F-45FC-897A-8D8B74E7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35428"/>
            <a:ext cx="9736667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275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8C3E-47FF-749D-489F-2DBE3C00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ECC7E-B655-1DAC-D807-12FC0C7A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94" y="619804"/>
            <a:ext cx="8843963" cy="59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7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D256-99E2-8808-CFEA-02E884666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B72B9-3CA0-06AE-AE10-CD01E7B7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911678"/>
            <a:ext cx="107644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1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E093-25BD-7587-58AF-474F9E385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B0299-3F18-EC78-BE79-E01C6211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7" cy="1377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43EC2-64CC-4A76-4933-C0B87B6F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85" y="853848"/>
            <a:ext cx="9764738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99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FC2E-BC6A-CB44-B4D9-8FB25FB66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9AD42-EDD6-7545-E78E-DBEBD640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58573"/>
            <a:ext cx="9288609" cy="48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770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7A9B-097D-761E-A0E4-73C79F2EB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750A0-4256-1544-C775-91769D0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65" y="1405958"/>
            <a:ext cx="10260869" cy="40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6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A5B53-E375-B4B8-A2C3-01D1EE491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FBA5-ECBE-583E-6379-963FBFA6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6563" cy="1087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25289-AA86-7197-F12B-F2ED6B2E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55" y="0"/>
            <a:ext cx="7846559" cy="66375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1BD8A-F22B-B83B-BCD6-3B297B7B38E0}"/>
              </a:ext>
            </a:extLst>
          </p:cNvPr>
          <p:cNvCxnSpPr>
            <a:cxnSpLocks/>
          </p:cNvCxnSpPr>
          <p:nvPr/>
        </p:nvCxnSpPr>
        <p:spPr>
          <a:xfrm>
            <a:off x="3681663" y="3989776"/>
            <a:ext cx="58232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BF2BAD-8375-F393-3F20-E24480195695}"/>
              </a:ext>
            </a:extLst>
          </p:cNvPr>
          <p:cNvCxnSpPr>
            <a:cxnSpLocks/>
          </p:cNvCxnSpPr>
          <p:nvPr/>
        </p:nvCxnSpPr>
        <p:spPr>
          <a:xfrm>
            <a:off x="2257926" y="4358745"/>
            <a:ext cx="56347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504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F405E-9966-BFB9-2E4E-3AC70DD2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68A31-CEDB-5F30-86F5-866E7AAF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0"/>
            <a:ext cx="1713139" cy="191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A0A93-98B5-F229-1B28-5E5A533B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38" y="270101"/>
            <a:ext cx="8090113" cy="58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2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A727-B951-0A44-CCBA-D0F25305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564F6-66DC-09DA-1A74-CE464AE4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301918"/>
            <a:ext cx="8986838" cy="62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42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8933-ECE1-BF4E-C12A-244AEC73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C167A-89E1-8382-D9DF-0DC75A2D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0"/>
            <a:ext cx="1879826" cy="2398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27DDC-51C1-23D9-D84F-E05DBCF5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962" y="1373370"/>
            <a:ext cx="9684280" cy="33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331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12F-6D5B-3229-4219-063C363C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E1F8E-4880-9D19-B2D0-9639021D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7" y="634092"/>
            <a:ext cx="10765605" cy="491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38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AA114-CFC0-F97F-7A19-BA7A9355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CF85F-FE44-7BC3-C9DF-5B03B670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7" y="827312"/>
            <a:ext cx="10991246" cy="48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583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8BD-18EC-E560-8666-43EF5505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674E3-5DF9-74A5-89DB-BDD6CCC9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7" y="1631156"/>
            <a:ext cx="11622426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65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0D11-3D5C-460B-FE9C-96C894BE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1AC59-1432-9ECA-247A-53EF80BD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33" y="2286001"/>
            <a:ext cx="9716943" cy="79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D6AA0-6D84-579E-03F4-416911D7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00" y="3081338"/>
            <a:ext cx="9608408" cy="1311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31AED-E7E3-3FE4-C7FC-4FA32F22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1961" cy="10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916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35449-3D07-6860-4C0B-36FB6058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12CFD-B4E3-163D-4550-BED28B52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70" y="389043"/>
            <a:ext cx="6845073" cy="60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4568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7E98-9E70-FE6D-885D-4F4E3FB6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B97D5-A2AD-4CA2-A461-FC8731BA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543605"/>
            <a:ext cx="10172651" cy="51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59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BB1D-B71A-C908-B826-CF6334E9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0927A-DAEA-B9D9-94BE-B8208EF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0" y="1260020"/>
            <a:ext cx="10522859" cy="3551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30E9F-CB96-100D-8F23-A7473B1F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858" cy="9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4977-E0C9-47C6-BF16-3F817985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B3CC2-35B7-70FF-7233-B74252FE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10" y="363650"/>
            <a:ext cx="10238579" cy="61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591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718C-4693-0190-8D5B-8E66A2A5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FF6DB-D872-A048-FD3A-EFFFA7D2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77" y="197302"/>
            <a:ext cx="8115980" cy="65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80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AB5D2-7E9F-8079-63C2-41B0017A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287FC-DA17-E627-B937-C2A5CC0C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1" y="501422"/>
            <a:ext cx="10523215" cy="58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9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E7B8-E179-9B60-BF3F-E3A94023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EC4DE-C4AD-FC1C-BA35-F20012DB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7" y="0"/>
            <a:ext cx="1010329" cy="860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567CB-D77F-0CB1-C5DB-6223993B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83" y="849086"/>
            <a:ext cx="9801672" cy="45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05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FECCE-CEC6-32D0-BEF6-5C41774C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0A2C8-C1B1-746D-7E66-16848D42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90" y="371475"/>
            <a:ext cx="9208704" cy="54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27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E1AD-8E21-5BEF-4177-94A2F052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CE64-4E87-6CE8-BD5E-F48DF4FD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21" y="975632"/>
            <a:ext cx="8997093" cy="4582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7AB-FB48-4B69-2A65-DAF4A008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35" y="5558002"/>
            <a:ext cx="8673663" cy="123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43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965BC-76AE-F27D-3AB8-33C596CAB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F1C1E-E592-29B8-F44C-FC50EB39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0"/>
            <a:ext cx="1110343" cy="1179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6182E-F2A8-ADFD-9703-31AC639C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4" y="10886"/>
            <a:ext cx="8990239" cy="66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62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922A-544D-64A0-89F8-5C1DBB26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A63D7-AC6B-0E9B-F648-927F85ED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32" y="213397"/>
            <a:ext cx="9112253" cy="5577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C47B7-F1F2-557A-F63D-C68796A2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72" y="5550316"/>
            <a:ext cx="8540774" cy="1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438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73725-BBE3-EB56-6CDA-B37EA274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DA0B8-F197-5199-90C0-F9DA076E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0"/>
            <a:ext cx="917121" cy="917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2C660-D4A3-7378-40DD-C8345484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44" y="458559"/>
            <a:ext cx="8748713" cy="57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346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1A481-0B4A-5942-71C2-A54D4501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B9F35-124A-DD00-6969-6CF9235C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1" y="1557336"/>
            <a:ext cx="10900957" cy="34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462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86923-8EF8-FA69-F5A0-7FB3D39B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1A2C1-7BF1-0AA0-EFE0-6A67DCD2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99" y="1133475"/>
            <a:ext cx="10236801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ADB2D-8740-4909-9FD3-998FBD0E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1" y="734269"/>
            <a:ext cx="11536818" cy="5389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BA0D68-9E06-FACE-A08D-092FA571F2DC}"/>
              </a:ext>
            </a:extLst>
          </p:cNvPr>
          <p:cNvSpPr/>
          <p:nvPr/>
        </p:nvSpPr>
        <p:spPr>
          <a:xfrm flipH="1" flipV="1">
            <a:off x="500743" y="2743199"/>
            <a:ext cx="10929256" cy="3113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000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404CC-B57D-1816-9303-84F53A91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125ED-42B4-7B60-D78B-E5DE78BF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04" y="288748"/>
            <a:ext cx="8745991" cy="6280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A3551-9E55-BA9F-B289-EA757B15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3" y="0"/>
            <a:ext cx="1733264" cy="13777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1A4C2B-1FF9-005A-21BC-EACC6B24EAB1}"/>
              </a:ext>
            </a:extLst>
          </p:cNvPr>
          <p:cNvCxnSpPr>
            <a:cxnSpLocks/>
          </p:cNvCxnSpPr>
          <p:nvPr/>
        </p:nvCxnSpPr>
        <p:spPr>
          <a:xfrm>
            <a:off x="2105526" y="3652892"/>
            <a:ext cx="70986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4543C5-2124-D065-F8AA-406C9B19A642}"/>
              </a:ext>
            </a:extLst>
          </p:cNvPr>
          <p:cNvCxnSpPr>
            <a:cxnSpLocks/>
          </p:cNvCxnSpPr>
          <p:nvPr/>
        </p:nvCxnSpPr>
        <p:spPr>
          <a:xfrm>
            <a:off x="9095874" y="3251839"/>
            <a:ext cx="12111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BC684-F9A7-6695-A990-4729D00C69EF}"/>
              </a:ext>
            </a:extLst>
          </p:cNvPr>
          <p:cNvCxnSpPr>
            <a:cxnSpLocks/>
          </p:cNvCxnSpPr>
          <p:nvPr/>
        </p:nvCxnSpPr>
        <p:spPr>
          <a:xfrm>
            <a:off x="5598695" y="4102071"/>
            <a:ext cx="33287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5FA86-A104-43AD-CCEF-47DC50124BE8}"/>
              </a:ext>
            </a:extLst>
          </p:cNvPr>
          <p:cNvCxnSpPr>
            <a:cxnSpLocks/>
          </p:cNvCxnSpPr>
          <p:nvPr/>
        </p:nvCxnSpPr>
        <p:spPr>
          <a:xfrm>
            <a:off x="2815389" y="4483071"/>
            <a:ext cx="4114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451D00-816F-74E4-B767-50382815E42A}"/>
              </a:ext>
            </a:extLst>
          </p:cNvPr>
          <p:cNvCxnSpPr>
            <a:cxnSpLocks/>
          </p:cNvCxnSpPr>
          <p:nvPr/>
        </p:nvCxnSpPr>
        <p:spPr>
          <a:xfrm>
            <a:off x="7224139" y="4908186"/>
            <a:ext cx="25936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1E07F9-24F8-9EB7-6D43-077006D0E818}"/>
              </a:ext>
            </a:extLst>
          </p:cNvPr>
          <p:cNvCxnSpPr>
            <a:cxnSpLocks/>
          </p:cNvCxnSpPr>
          <p:nvPr/>
        </p:nvCxnSpPr>
        <p:spPr>
          <a:xfrm>
            <a:off x="2105526" y="5710291"/>
            <a:ext cx="25936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C8AD57-BE09-9EA6-26B9-FB2610EA6789}"/>
              </a:ext>
            </a:extLst>
          </p:cNvPr>
          <p:cNvCxnSpPr>
            <a:cxnSpLocks/>
          </p:cNvCxnSpPr>
          <p:nvPr/>
        </p:nvCxnSpPr>
        <p:spPr>
          <a:xfrm>
            <a:off x="5511644" y="6569252"/>
            <a:ext cx="36925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2263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3C5F-8B7B-F32E-C0E2-BC6056B21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A5F2C-7BE6-4880-DFDA-C5DFDBDB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0"/>
            <a:ext cx="1274989" cy="1317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DC654-1CC0-F8B5-5E55-2E86B769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89" y="566057"/>
            <a:ext cx="9190047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842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7291-FC05-879D-8FD0-78BF9217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5" y="267736"/>
            <a:ext cx="7407049" cy="63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059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02F39-50FC-66B4-F436-51D43802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1938" cy="1053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EE8A7-1BF8-BD4D-0B44-1AC6A085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02" y="531699"/>
            <a:ext cx="9657670" cy="57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74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AE7C-CD3C-3B81-E742-90192610D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D47EC-ED9D-A73E-69B4-CBB3C692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864053"/>
            <a:ext cx="9907452" cy="46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908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FB91-CEB2-D592-81C4-8A42EA316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8AA42-5846-A0C6-CD22-1474CBD3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0" y="2373766"/>
            <a:ext cx="9529083" cy="211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97311-092A-4347-3FD5-EFFB0EE9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" y="54429"/>
            <a:ext cx="970189" cy="15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581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BEC7-41E9-DD0B-F105-A91B741C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3E5AA-C015-99D7-B5B3-EDF9A42A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0" y="221722"/>
            <a:ext cx="7771039" cy="64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90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4A88-5BA4-97EF-FAB7-F19F9FCE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93067-D2D4-492B-090F-3BF8B6E2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1" y="510267"/>
            <a:ext cx="10284701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423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EF75-663D-01CA-61BA-FBD96548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92ECC-6E12-7484-47CD-18E8B1A9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228"/>
            <a:ext cx="12217400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751A9-6DDD-4190-DBF7-A916A0F44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2FB40-005F-79E0-D454-0A23509E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4" y="142875"/>
            <a:ext cx="9050311" cy="657225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B957ADA-C7FF-1B87-B90D-5FA92B89FEDE}"/>
              </a:ext>
            </a:extLst>
          </p:cNvPr>
          <p:cNvCxnSpPr>
            <a:cxnSpLocks/>
          </p:cNvCxnSpPr>
          <p:nvPr/>
        </p:nvCxnSpPr>
        <p:spPr>
          <a:xfrm>
            <a:off x="8944655" y="3608776"/>
            <a:ext cx="13664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EE6CE8-A508-B19B-5DD6-A857865F2A6E}"/>
              </a:ext>
            </a:extLst>
          </p:cNvPr>
          <p:cNvCxnSpPr>
            <a:cxnSpLocks/>
          </p:cNvCxnSpPr>
          <p:nvPr/>
        </p:nvCxnSpPr>
        <p:spPr>
          <a:xfrm>
            <a:off x="1858055" y="4017849"/>
            <a:ext cx="81281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D389A-BB75-CD91-7427-DB9EAAF6202A}"/>
              </a:ext>
            </a:extLst>
          </p:cNvPr>
          <p:cNvCxnSpPr>
            <a:cxnSpLocks/>
          </p:cNvCxnSpPr>
          <p:nvPr/>
        </p:nvCxnSpPr>
        <p:spPr>
          <a:xfrm>
            <a:off x="7647840" y="5329291"/>
            <a:ext cx="25936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EF6F3B-C0C7-D947-9D4C-348C0EB68218}"/>
              </a:ext>
            </a:extLst>
          </p:cNvPr>
          <p:cNvCxnSpPr>
            <a:cxnSpLocks/>
          </p:cNvCxnSpPr>
          <p:nvPr/>
        </p:nvCxnSpPr>
        <p:spPr>
          <a:xfrm>
            <a:off x="1858055" y="5750396"/>
            <a:ext cx="82244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369D2D-1E4C-73D5-DD46-0CC23D8B248F}"/>
              </a:ext>
            </a:extLst>
          </p:cNvPr>
          <p:cNvCxnSpPr>
            <a:cxnSpLocks/>
          </p:cNvCxnSpPr>
          <p:nvPr/>
        </p:nvCxnSpPr>
        <p:spPr>
          <a:xfrm>
            <a:off x="1983796" y="6167491"/>
            <a:ext cx="177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5DDE-67A8-8360-DA97-325406482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97A5D-C155-4212-027B-DBA5BAAF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740" cy="12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08128-A2EB-7258-5BEA-F3FED36F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07" y="1629455"/>
            <a:ext cx="8968585" cy="41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3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79952-0483-740A-CBC5-46B734C6C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6E19C-268B-73E4-F9FF-04C47798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96" y="209549"/>
            <a:ext cx="6570890" cy="649403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23076-9B47-F1A3-6CF2-CDEBA024219B}"/>
              </a:ext>
            </a:extLst>
          </p:cNvPr>
          <p:cNvCxnSpPr>
            <a:cxnSpLocks/>
          </p:cNvCxnSpPr>
          <p:nvPr/>
        </p:nvCxnSpPr>
        <p:spPr>
          <a:xfrm>
            <a:off x="2760424" y="528691"/>
            <a:ext cx="57459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67E35D-D7EE-E3C6-3113-E82A5C090F36}"/>
              </a:ext>
            </a:extLst>
          </p:cNvPr>
          <p:cNvCxnSpPr>
            <a:cxnSpLocks/>
          </p:cNvCxnSpPr>
          <p:nvPr/>
        </p:nvCxnSpPr>
        <p:spPr>
          <a:xfrm>
            <a:off x="2612035" y="813438"/>
            <a:ext cx="57459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D5D608-DA29-081B-EE47-544A35AECEE3}"/>
              </a:ext>
            </a:extLst>
          </p:cNvPr>
          <p:cNvCxnSpPr>
            <a:cxnSpLocks/>
          </p:cNvCxnSpPr>
          <p:nvPr/>
        </p:nvCxnSpPr>
        <p:spPr>
          <a:xfrm>
            <a:off x="2612035" y="1122248"/>
            <a:ext cx="27059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C0F470-1706-2419-9CBF-FE6CB96DC58B}"/>
              </a:ext>
            </a:extLst>
          </p:cNvPr>
          <p:cNvCxnSpPr>
            <a:cxnSpLocks/>
          </p:cNvCxnSpPr>
          <p:nvPr/>
        </p:nvCxnSpPr>
        <p:spPr>
          <a:xfrm>
            <a:off x="2612035" y="3287932"/>
            <a:ext cx="57459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B30C3E-DBCB-141D-AE06-FED4BED0E664}"/>
              </a:ext>
            </a:extLst>
          </p:cNvPr>
          <p:cNvCxnSpPr>
            <a:cxnSpLocks/>
          </p:cNvCxnSpPr>
          <p:nvPr/>
        </p:nvCxnSpPr>
        <p:spPr>
          <a:xfrm>
            <a:off x="2612035" y="3584711"/>
            <a:ext cx="57459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B34029-90B4-A82E-3F09-D8E239B7833D}"/>
              </a:ext>
            </a:extLst>
          </p:cNvPr>
          <p:cNvCxnSpPr>
            <a:cxnSpLocks/>
          </p:cNvCxnSpPr>
          <p:nvPr/>
        </p:nvCxnSpPr>
        <p:spPr>
          <a:xfrm>
            <a:off x="2612035" y="3857427"/>
            <a:ext cx="30909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5FA8AB-A598-F7C8-6581-6E8BDDF93D91}"/>
              </a:ext>
            </a:extLst>
          </p:cNvPr>
          <p:cNvCxnSpPr>
            <a:cxnSpLocks/>
          </p:cNvCxnSpPr>
          <p:nvPr/>
        </p:nvCxnSpPr>
        <p:spPr>
          <a:xfrm>
            <a:off x="5847347" y="5108711"/>
            <a:ext cx="26589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08C029-8896-9D99-8DEB-6ADAFBCE0980}"/>
              </a:ext>
            </a:extLst>
          </p:cNvPr>
          <p:cNvCxnSpPr>
            <a:cxnSpLocks/>
          </p:cNvCxnSpPr>
          <p:nvPr/>
        </p:nvCxnSpPr>
        <p:spPr>
          <a:xfrm>
            <a:off x="2658979" y="5417521"/>
            <a:ext cx="58473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9E2F9-2FF2-46B6-8FBB-51FE96E91F44}"/>
              </a:ext>
            </a:extLst>
          </p:cNvPr>
          <p:cNvCxnSpPr>
            <a:cxnSpLocks/>
          </p:cNvCxnSpPr>
          <p:nvPr/>
        </p:nvCxnSpPr>
        <p:spPr>
          <a:xfrm>
            <a:off x="2658979" y="5738363"/>
            <a:ext cx="58473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5E383F-B0AB-700D-3969-535E540023EC}"/>
              </a:ext>
            </a:extLst>
          </p:cNvPr>
          <p:cNvCxnSpPr>
            <a:cxnSpLocks/>
          </p:cNvCxnSpPr>
          <p:nvPr/>
        </p:nvCxnSpPr>
        <p:spPr>
          <a:xfrm>
            <a:off x="7014411" y="6303848"/>
            <a:ext cx="14919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E57749-3F47-02DA-74CE-3DE66B7C8FD1}"/>
              </a:ext>
            </a:extLst>
          </p:cNvPr>
          <p:cNvCxnSpPr>
            <a:cxnSpLocks/>
          </p:cNvCxnSpPr>
          <p:nvPr/>
        </p:nvCxnSpPr>
        <p:spPr>
          <a:xfrm>
            <a:off x="2612035" y="6662781"/>
            <a:ext cx="9252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9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ABEF-C51B-A70E-F88E-5F1AC8635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007E-93AF-D7D6-7818-FD18D5E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19" y="168047"/>
            <a:ext cx="6483124" cy="6483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9DC5A-2C53-936C-ABAF-FA0C68D6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0"/>
            <a:ext cx="1598839" cy="13166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81BBE0-33B8-93D7-EA9C-5734B08763CC}"/>
              </a:ext>
            </a:extLst>
          </p:cNvPr>
          <p:cNvCxnSpPr>
            <a:cxnSpLocks/>
          </p:cNvCxnSpPr>
          <p:nvPr/>
        </p:nvCxnSpPr>
        <p:spPr>
          <a:xfrm>
            <a:off x="2708430" y="540721"/>
            <a:ext cx="47992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2F38EC-5A7F-A93A-B6AF-4F42CC5D8C72}"/>
              </a:ext>
            </a:extLst>
          </p:cNvPr>
          <p:cNvCxnSpPr>
            <a:cxnSpLocks/>
          </p:cNvCxnSpPr>
          <p:nvPr/>
        </p:nvCxnSpPr>
        <p:spPr>
          <a:xfrm>
            <a:off x="3116179" y="877606"/>
            <a:ext cx="1106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7DD27F-17FE-9960-AF49-0E94F7782A45}"/>
              </a:ext>
            </a:extLst>
          </p:cNvPr>
          <p:cNvCxnSpPr>
            <a:cxnSpLocks/>
          </p:cNvCxnSpPr>
          <p:nvPr/>
        </p:nvCxnSpPr>
        <p:spPr>
          <a:xfrm>
            <a:off x="2708430" y="4711670"/>
            <a:ext cx="61668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C3286F-C87A-94AC-26D1-C38CF74E7BAB}"/>
              </a:ext>
            </a:extLst>
          </p:cNvPr>
          <p:cNvCxnSpPr>
            <a:cxnSpLocks/>
          </p:cNvCxnSpPr>
          <p:nvPr/>
        </p:nvCxnSpPr>
        <p:spPr>
          <a:xfrm>
            <a:off x="8494295" y="4386817"/>
            <a:ext cx="3809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9C34C9-6DCF-313D-601B-FCCD9B5E5DD4}"/>
              </a:ext>
            </a:extLst>
          </p:cNvPr>
          <p:cNvCxnSpPr>
            <a:cxnSpLocks/>
          </p:cNvCxnSpPr>
          <p:nvPr/>
        </p:nvCxnSpPr>
        <p:spPr>
          <a:xfrm>
            <a:off x="2630905" y="5036522"/>
            <a:ext cx="1808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B35238-BEAB-22B7-3293-2BE25FA44EA0}"/>
              </a:ext>
            </a:extLst>
          </p:cNvPr>
          <p:cNvCxnSpPr>
            <a:cxnSpLocks/>
          </p:cNvCxnSpPr>
          <p:nvPr/>
        </p:nvCxnSpPr>
        <p:spPr>
          <a:xfrm>
            <a:off x="5542547" y="6347964"/>
            <a:ext cx="32284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B25658-E9FA-37FA-F24D-B032CF30BD29}"/>
              </a:ext>
            </a:extLst>
          </p:cNvPr>
          <p:cNvCxnSpPr>
            <a:cxnSpLocks/>
          </p:cNvCxnSpPr>
          <p:nvPr/>
        </p:nvCxnSpPr>
        <p:spPr>
          <a:xfrm flipV="1">
            <a:off x="2675020" y="6651171"/>
            <a:ext cx="4026569" cy="153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DC733-2A19-A97D-A1C5-D514B6AC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1F295-88B9-F33F-F406-A77DF3FC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48" y="683078"/>
            <a:ext cx="9693103" cy="549184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5EB3A41-5AE6-C75D-EDD0-32C31831DC4F}"/>
              </a:ext>
            </a:extLst>
          </p:cNvPr>
          <p:cNvCxnSpPr>
            <a:cxnSpLocks/>
          </p:cNvCxnSpPr>
          <p:nvPr/>
        </p:nvCxnSpPr>
        <p:spPr>
          <a:xfrm>
            <a:off x="7976937" y="4579322"/>
            <a:ext cx="22017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40151-72D5-F66C-163C-71C6A13CA513}"/>
              </a:ext>
            </a:extLst>
          </p:cNvPr>
          <p:cNvCxnSpPr>
            <a:cxnSpLocks/>
          </p:cNvCxnSpPr>
          <p:nvPr/>
        </p:nvCxnSpPr>
        <p:spPr>
          <a:xfrm>
            <a:off x="1644316" y="5008449"/>
            <a:ext cx="57671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2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233B-7EE9-DCD0-F1A6-FF1686ED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BBCEE-AD8F-D8CD-AE9E-D2697256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7850" cy="153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6C591-5065-ED39-875D-A03C7C04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219075"/>
            <a:ext cx="6502854" cy="658096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83BF59-3FCE-25EB-CE9C-ED06F43E2112}"/>
              </a:ext>
            </a:extLst>
          </p:cNvPr>
          <p:cNvCxnSpPr>
            <a:cxnSpLocks/>
          </p:cNvCxnSpPr>
          <p:nvPr/>
        </p:nvCxnSpPr>
        <p:spPr>
          <a:xfrm>
            <a:off x="3092116" y="1174385"/>
            <a:ext cx="60759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61FC72-AA05-971D-B945-73E1D9AB42FD}"/>
              </a:ext>
            </a:extLst>
          </p:cNvPr>
          <p:cNvCxnSpPr>
            <a:cxnSpLocks/>
          </p:cNvCxnSpPr>
          <p:nvPr/>
        </p:nvCxnSpPr>
        <p:spPr>
          <a:xfrm>
            <a:off x="8494295" y="897659"/>
            <a:ext cx="6737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BC6A39-E6D0-A80D-1F67-B37D9EEE75CD}"/>
              </a:ext>
            </a:extLst>
          </p:cNvPr>
          <p:cNvCxnSpPr>
            <a:cxnSpLocks/>
          </p:cNvCxnSpPr>
          <p:nvPr/>
        </p:nvCxnSpPr>
        <p:spPr>
          <a:xfrm>
            <a:off x="3092116" y="1539875"/>
            <a:ext cx="5486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A1ED16-8BA7-6FF7-C30E-F71CE1E420B1}"/>
              </a:ext>
            </a:extLst>
          </p:cNvPr>
          <p:cNvCxnSpPr>
            <a:cxnSpLocks/>
          </p:cNvCxnSpPr>
          <p:nvPr/>
        </p:nvCxnSpPr>
        <p:spPr>
          <a:xfrm>
            <a:off x="3092116" y="2447649"/>
            <a:ext cx="57934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A4F47-E22A-1CCE-010C-CB9DF7B7C887}"/>
              </a:ext>
            </a:extLst>
          </p:cNvPr>
          <p:cNvCxnSpPr>
            <a:cxnSpLocks/>
          </p:cNvCxnSpPr>
          <p:nvPr/>
        </p:nvCxnSpPr>
        <p:spPr>
          <a:xfrm>
            <a:off x="4337820" y="3077128"/>
            <a:ext cx="48302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56F64E-A130-84C0-E017-E59A39FFFCFA}"/>
              </a:ext>
            </a:extLst>
          </p:cNvPr>
          <p:cNvCxnSpPr>
            <a:cxnSpLocks/>
          </p:cNvCxnSpPr>
          <p:nvPr/>
        </p:nvCxnSpPr>
        <p:spPr>
          <a:xfrm>
            <a:off x="3092116" y="3429000"/>
            <a:ext cx="60759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30C578-99C4-EBA9-7832-EA1EB701C2D6}"/>
              </a:ext>
            </a:extLst>
          </p:cNvPr>
          <p:cNvCxnSpPr>
            <a:cxnSpLocks/>
          </p:cNvCxnSpPr>
          <p:nvPr/>
        </p:nvCxnSpPr>
        <p:spPr>
          <a:xfrm>
            <a:off x="3092116" y="3700669"/>
            <a:ext cx="12457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4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BDE4C-4B98-570B-403C-7468391A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BAAE7-C138-0D38-6519-EF22F38E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8" y="1062037"/>
            <a:ext cx="10829664" cy="47339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65055-A373-8552-461E-AF4FDBA992FA}"/>
              </a:ext>
            </a:extLst>
          </p:cNvPr>
          <p:cNvCxnSpPr>
            <a:cxnSpLocks/>
          </p:cNvCxnSpPr>
          <p:nvPr/>
        </p:nvCxnSpPr>
        <p:spPr>
          <a:xfrm>
            <a:off x="2615038" y="2653748"/>
            <a:ext cx="85565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76C10D-E78C-8B2E-C1EB-EF35289705B2}"/>
              </a:ext>
            </a:extLst>
          </p:cNvPr>
          <p:cNvCxnSpPr>
            <a:cxnSpLocks/>
          </p:cNvCxnSpPr>
          <p:nvPr/>
        </p:nvCxnSpPr>
        <p:spPr>
          <a:xfrm>
            <a:off x="1216933" y="3144079"/>
            <a:ext cx="9954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E5054-1316-C8F4-8DBB-6A54DDF2021E}"/>
              </a:ext>
            </a:extLst>
          </p:cNvPr>
          <p:cNvCxnSpPr>
            <a:cxnSpLocks/>
          </p:cNvCxnSpPr>
          <p:nvPr/>
        </p:nvCxnSpPr>
        <p:spPr>
          <a:xfrm>
            <a:off x="1216933" y="3660914"/>
            <a:ext cx="17250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F1CD8-F5FF-4D58-201B-6A155B6D4727}"/>
              </a:ext>
            </a:extLst>
          </p:cNvPr>
          <p:cNvCxnSpPr>
            <a:cxnSpLocks/>
          </p:cNvCxnSpPr>
          <p:nvPr/>
        </p:nvCxnSpPr>
        <p:spPr>
          <a:xfrm>
            <a:off x="5864087" y="4714461"/>
            <a:ext cx="53074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C7A1A8-F455-B58F-4257-187DF4317871}"/>
              </a:ext>
            </a:extLst>
          </p:cNvPr>
          <p:cNvCxnSpPr>
            <a:cxnSpLocks/>
          </p:cNvCxnSpPr>
          <p:nvPr/>
        </p:nvCxnSpPr>
        <p:spPr>
          <a:xfrm>
            <a:off x="1216933" y="5264426"/>
            <a:ext cx="87619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C6B0E2-C8AC-2E31-1457-43F8A0EF4072}"/>
              </a:ext>
            </a:extLst>
          </p:cNvPr>
          <p:cNvCxnSpPr>
            <a:cxnSpLocks/>
          </p:cNvCxnSpPr>
          <p:nvPr/>
        </p:nvCxnSpPr>
        <p:spPr>
          <a:xfrm>
            <a:off x="2941983" y="5812527"/>
            <a:ext cx="21070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280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E9125-2D50-BCF6-01F1-0C36ED2C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218AB-01F8-70A3-72C3-459A4628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40404" cy="1577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D2B7-72D4-AFDE-D151-13EC4183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7" y="1577140"/>
            <a:ext cx="11810847" cy="431683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FE9B766-3E5F-3B79-49A6-95992BC3F74A}"/>
              </a:ext>
            </a:extLst>
          </p:cNvPr>
          <p:cNvCxnSpPr>
            <a:cxnSpLocks/>
          </p:cNvCxnSpPr>
          <p:nvPr/>
        </p:nvCxnSpPr>
        <p:spPr>
          <a:xfrm>
            <a:off x="8368748" y="2607365"/>
            <a:ext cx="3034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89EC59-BEDE-1860-8973-F94F97F4FF0C}"/>
              </a:ext>
            </a:extLst>
          </p:cNvPr>
          <p:cNvCxnSpPr>
            <a:cxnSpLocks/>
          </p:cNvCxnSpPr>
          <p:nvPr/>
        </p:nvCxnSpPr>
        <p:spPr>
          <a:xfrm>
            <a:off x="788505" y="3117574"/>
            <a:ext cx="106149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92D68E-475D-C596-F61B-CC6C86D6DC92}"/>
              </a:ext>
            </a:extLst>
          </p:cNvPr>
          <p:cNvCxnSpPr>
            <a:cxnSpLocks/>
          </p:cNvCxnSpPr>
          <p:nvPr/>
        </p:nvCxnSpPr>
        <p:spPr>
          <a:xfrm>
            <a:off x="788505" y="3687417"/>
            <a:ext cx="60496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CC0A8D-E86A-6AE7-0E86-71D55DDBC70E}"/>
              </a:ext>
            </a:extLst>
          </p:cNvPr>
          <p:cNvCxnSpPr>
            <a:cxnSpLocks/>
          </p:cNvCxnSpPr>
          <p:nvPr/>
        </p:nvCxnSpPr>
        <p:spPr>
          <a:xfrm>
            <a:off x="5343939" y="4873486"/>
            <a:ext cx="37006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02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AF9C-BEB9-7914-266B-5485032E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56EAB-F693-14A0-8F61-37041FA7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52" y="272143"/>
            <a:ext cx="7635648" cy="65254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80114D-1DC1-DF85-2149-A7678CD1E5C0}"/>
              </a:ext>
            </a:extLst>
          </p:cNvPr>
          <p:cNvCxnSpPr>
            <a:cxnSpLocks/>
          </p:cNvCxnSpPr>
          <p:nvPr/>
        </p:nvCxnSpPr>
        <p:spPr>
          <a:xfrm>
            <a:off x="2676940" y="983974"/>
            <a:ext cx="2908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1FAEFB-5287-0B3D-3B76-04E46F6AAC8A}"/>
              </a:ext>
            </a:extLst>
          </p:cNvPr>
          <p:cNvCxnSpPr>
            <a:cxnSpLocks/>
          </p:cNvCxnSpPr>
          <p:nvPr/>
        </p:nvCxnSpPr>
        <p:spPr>
          <a:xfrm>
            <a:off x="5393635" y="2030895"/>
            <a:ext cx="3034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6955B-A46B-9204-0243-6C168A5C206D}"/>
              </a:ext>
            </a:extLst>
          </p:cNvPr>
          <p:cNvCxnSpPr>
            <a:cxnSpLocks/>
          </p:cNvCxnSpPr>
          <p:nvPr/>
        </p:nvCxnSpPr>
        <p:spPr>
          <a:xfrm>
            <a:off x="2319132" y="4913244"/>
            <a:ext cx="69640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B22034-E424-147D-6D85-D9DB05049281}"/>
              </a:ext>
            </a:extLst>
          </p:cNvPr>
          <p:cNvCxnSpPr>
            <a:cxnSpLocks/>
          </p:cNvCxnSpPr>
          <p:nvPr/>
        </p:nvCxnSpPr>
        <p:spPr>
          <a:xfrm>
            <a:off x="4214193" y="4210879"/>
            <a:ext cx="48701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5048D3-4521-4B3D-FE14-084A364F1884}"/>
              </a:ext>
            </a:extLst>
          </p:cNvPr>
          <p:cNvCxnSpPr>
            <a:cxnSpLocks/>
          </p:cNvCxnSpPr>
          <p:nvPr/>
        </p:nvCxnSpPr>
        <p:spPr>
          <a:xfrm>
            <a:off x="2319132" y="4522305"/>
            <a:ext cx="67652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EB2937-87E2-5BF3-74B8-0E7FDA733A3A}"/>
              </a:ext>
            </a:extLst>
          </p:cNvPr>
          <p:cNvCxnSpPr>
            <a:cxnSpLocks/>
          </p:cNvCxnSpPr>
          <p:nvPr/>
        </p:nvCxnSpPr>
        <p:spPr>
          <a:xfrm>
            <a:off x="2319132" y="5304183"/>
            <a:ext cx="69640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E2DB8E-2F42-36EE-EDC5-58080A7652CC}"/>
              </a:ext>
            </a:extLst>
          </p:cNvPr>
          <p:cNvCxnSpPr>
            <a:cxnSpLocks/>
          </p:cNvCxnSpPr>
          <p:nvPr/>
        </p:nvCxnSpPr>
        <p:spPr>
          <a:xfrm>
            <a:off x="2319132" y="5635488"/>
            <a:ext cx="49364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0DD247-849E-DD47-A021-74AAC644323C}"/>
              </a:ext>
            </a:extLst>
          </p:cNvPr>
          <p:cNvCxnSpPr>
            <a:cxnSpLocks/>
          </p:cNvCxnSpPr>
          <p:nvPr/>
        </p:nvCxnSpPr>
        <p:spPr>
          <a:xfrm>
            <a:off x="5764696" y="6658415"/>
            <a:ext cx="266368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7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B021A-653E-3BCF-5CC4-16150CB5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13B06-58B4-4E8A-6B68-38A6D971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0"/>
            <a:ext cx="6574971" cy="683797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A38C5-FB66-E54B-3369-464A01CC4AF3}"/>
              </a:ext>
            </a:extLst>
          </p:cNvPr>
          <p:cNvCxnSpPr>
            <a:cxnSpLocks/>
          </p:cNvCxnSpPr>
          <p:nvPr/>
        </p:nvCxnSpPr>
        <p:spPr>
          <a:xfrm>
            <a:off x="4342827" y="1971460"/>
            <a:ext cx="33573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39D9A-015D-3F64-6746-2512FD8911CB}"/>
              </a:ext>
            </a:extLst>
          </p:cNvPr>
          <p:cNvCxnSpPr>
            <a:cxnSpLocks/>
          </p:cNvCxnSpPr>
          <p:nvPr/>
        </p:nvCxnSpPr>
        <p:spPr>
          <a:xfrm>
            <a:off x="4058080" y="2472776"/>
            <a:ext cx="36421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347E4-C2B6-93FC-CFA5-7BD887FBB06C}"/>
              </a:ext>
            </a:extLst>
          </p:cNvPr>
          <p:cNvCxnSpPr>
            <a:cxnSpLocks/>
          </p:cNvCxnSpPr>
          <p:nvPr/>
        </p:nvCxnSpPr>
        <p:spPr>
          <a:xfrm>
            <a:off x="3352227" y="4048913"/>
            <a:ext cx="53706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B79E4D-DF1F-2439-E944-27CECD4A9114}"/>
              </a:ext>
            </a:extLst>
          </p:cNvPr>
          <p:cNvCxnSpPr>
            <a:cxnSpLocks/>
          </p:cNvCxnSpPr>
          <p:nvPr/>
        </p:nvCxnSpPr>
        <p:spPr>
          <a:xfrm>
            <a:off x="3352227" y="4309598"/>
            <a:ext cx="21341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5896C9-FCC7-9F5C-B6CC-6DE2C856E8D4}"/>
              </a:ext>
            </a:extLst>
          </p:cNvPr>
          <p:cNvCxnSpPr>
            <a:cxnSpLocks/>
          </p:cNvCxnSpPr>
          <p:nvPr/>
        </p:nvCxnSpPr>
        <p:spPr>
          <a:xfrm>
            <a:off x="3352227" y="6362988"/>
            <a:ext cx="21341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657852-BA92-FA29-E36C-325540727A12}"/>
              </a:ext>
            </a:extLst>
          </p:cNvPr>
          <p:cNvCxnSpPr>
            <a:cxnSpLocks/>
          </p:cNvCxnSpPr>
          <p:nvPr/>
        </p:nvCxnSpPr>
        <p:spPr>
          <a:xfrm>
            <a:off x="4596063" y="5853651"/>
            <a:ext cx="41712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D2154-A391-9E39-5B87-4F4B8149519D}"/>
              </a:ext>
            </a:extLst>
          </p:cNvPr>
          <p:cNvCxnSpPr>
            <a:cxnSpLocks/>
          </p:cNvCxnSpPr>
          <p:nvPr/>
        </p:nvCxnSpPr>
        <p:spPr>
          <a:xfrm>
            <a:off x="3352227" y="6114336"/>
            <a:ext cx="53706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08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921FA-3C31-BA90-F6F1-5C14F1DD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3705A-05F4-45B7-86DE-902B2CA5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93" y="1011440"/>
            <a:ext cx="7683277" cy="26322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31B24C-CD41-9575-8C29-2CE1F0CD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92" y="3643674"/>
            <a:ext cx="7683277" cy="222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7A580-AD5F-A752-2715-8E095CD7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6" y="3429000"/>
            <a:ext cx="1651226" cy="12108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4BBCBB-9EFB-CA96-6ABC-BE357CBF06BD}"/>
              </a:ext>
            </a:extLst>
          </p:cNvPr>
          <p:cNvCxnSpPr>
            <a:cxnSpLocks/>
          </p:cNvCxnSpPr>
          <p:nvPr/>
        </p:nvCxnSpPr>
        <p:spPr>
          <a:xfrm>
            <a:off x="3697357" y="1728607"/>
            <a:ext cx="58243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3D156E-4776-8468-5FD2-10A3302600F3}"/>
              </a:ext>
            </a:extLst>
          </p:cNvPr>
          <p:cNvCxnSpPr>
            <a:cxnSpLocks/>
          </p:cNvCxnSpPr>
          <p:nvPr/>
        </p:nvCxnSpPr>
        <p:spPr>
          <a:xfrm>
            <a:off x="2279374" y="2099668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846CED-BCC0-9918-1938-552C08D13F81}"/>
              </a:ext>
            </a:extLst>
          </p:cNvPr>
          <p:cNvCxnSpPr>
            <a:cxnSpLocks/>
          </p:cNvCxnSpPr>
          <p:nvPr/>
        </p:nvCxnSpPr>
        <p:spPr>
          <a:xfrm>
            <a:off x="2279374" y="2490607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783F1A-67F8-B55B-2D40-C17C6CDBAAB5}"/>
              </a:ext>
            </a:extLst>
          </p:cNvPr>
          <p:cNvCxnSpPr>
            <a:cxnSpLocks/>
          </p:cNvCxnSpPr>
          <p:nvPr/>
        </p:nvCxnSpPr>
        <p:spPr>
          <a:xfrm>
            <a:off x="2279374" y="2861668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29BE36-9CF8-62DD-91D9-05FC5B9E4C35}"/>
              </a:ext>
            </a:extLst>
          </p:cNvPr>
          <p:cNvCxnSpPr>
            <a:cxnSpLocks/>
          </p:cNvCxnSpPr>
          <p:nvPr/>
        </p:nvCxnSpPr>
        <p:spPr>
          <a:xfrm>
            <a:off x="2279374" y="3192972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BCF173-107D-BD87-B1FE-FC8A4895FEEB}"/>
              </a:ext>
            </a:extLst>
          </p:cNvPr>
          <p:cNvCxnSpPr>
            <a:cxnSpLocks/>
          </p:cNvCxnSpPr>
          <p:nvPr/>
        </p:nvCxnSpPr>
        <p:spPr>
          <a:xfrm>
            <a:off x="2279374" y="3643674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744D20-11ED-694D-4BFE-0890D9BE90CD}"/>
              </a:ext>
            </a:extLst>
          </p:cNvPr>
          <p:cNvCxnSpPr>
            <a:cxnSpLocks/>
          </p:cNvCxnSpPr>
          <p:nvPr/>
        </p:nvCxnSpPr>
        <p:spPr>
          <a:xfrm>
            <a:off x="2279374" y="4173761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6D35BE-0758-AF68-8A6D-8361B4CEABDC}"/>
              </a:ext>
            </a:extLst>
          </p:cNvPr>
          <p:cNvCxnSpPr>
            <a:cxnSpLocks/>
          </p:cNvCxnSpPr>
          <p:nvPr/>
        </p:nvCxnSpPr>
        <p:spPr>
          <a:xfrm>
            <a:off x="2279374" y="4588528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89D355-1350-E884-BD62-AE26F32F7050}"/>
              </a:ext>
            </a:extLst>
          </p:cNvPr>
          <p:cNvCxnSpPr>
            <a:cxnSpLocks/>
          </p:cNvCxnSpPr>
          <p:nvPr/>
        </p:nvCxnSpPr>
        <p:spPr>
          <a:xfrm>
            <a:off x="2279374" y="4919832"/>
            <a:ext cx="72423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EAD3C5-3880-B153-2308-CCED72E69445}"/>
              </a:ext>
            </a:extLst>
          </p:cNvPr>
          <p:cNvCxnSpPr>
            <a:cxnSpLocks/>
          </p:cNvCxnSpPr>
          <p:nvPr/>
        </p:nvCxnSpPr>
        <p:spPr>
          <a:xfrm>
            <a:off x="2279374" y="5271014"/>
            <a:ext cx="533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3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7C7F9-E4B2-B600-A96F-22C4C0D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E5AA3-C560-EF5E-E51E-1672DF09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50" y="1138237"/>
            <a:ext cx="8997100" cy="419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EA9827-D144-3E42-1DD4-C6079C980815}"/>
              </a:ext>
            </a:extLst>
          </p:cNvPr>
          <p:cNvCxnSpPr>
            <a:cxnSpLocks/>
          </p:cNvCxnSpPr>
          <p:nvPr/>
        </p:nvCxnSpPr>
        <p:spPr>
          <a:xfrm>
            <a:off x="4611757" y="3647623"/>
            <a:ext cx="42280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56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80C2-86CD-D7B7-0F19-94B7ED54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D4764-D513-8605-DF79-F5B67167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67" y="266699"/>
            <a:ext cx="9303203" cy="61640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493EB02-0848-5A81-BE81-15FE71E7C6AB}"/>
              </a:ext>
            </a:extLst>
          </p:cNvPr>
          <p:cNvCxnSpPr>
            <a:cxnSpLocks/>
          </p:cNvCxnSpPr>
          <p:nvPr/>
        </p:nvCxnSpPr>
        <p:spPr>
          <a:xfrm>
            <a:off x="4750905" y="884545"/>
            <a:ext cx="58243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8C1BFC-3A91-00AF-E8D8-79816CDB881C}"/>
              </a:ext>
            </a:extLst>
          </p:cNvPr>
          <p:cNvCxnSpPr>
            <a:cxnSpLocks/>
          </p:cNvCxnSpPr>
          <p:nvPr/>
        </p:nvCxnSpPr>
        <p:spPr>
          <a:xfrm>
            <a:off x="1867994" y="1341745"/>
            <a:ext cx="87072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1B1AF1-C3C8-6B6E-EB0E-9F5459248C9D}"/>
              </a:ext>
            </a:extLst>
          </p:cNvPr>
          <p:cNvCxnSpPr>
            <a:cxnSpLocks/>
          </p:cNvCxnSpPr>
          <p:nvPr/>
        </p:nvCxnSpPr>
        <p:spPr>
          <a:xfrm>
            <a:off x="1867994" y="1792319"/>
            <a:ext cx="87072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C91E24-DF39-39BF-22AE-711ADC245852}"/>
              </a:ext>
            </a:extLst>
          </p:cNvPr>
          <p:cNvCxnSpPr>
            <a:cxnSpLocks/>
          </p:cNvCxnSpPr>
          <p:nvPr/>
        </p:nvCxnSpPr>
        <p:spPr>
          <a:xfrm>
            <a:off x="2020394" y="2203136"/>
            <a:ext cx="87072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FC6D7-5F4C-67CE-958F-8C2CC617EDBE}"/>
              </a:ext>
            </a:extLst>
          </p:cNvPr>
          <p:cNvCxnSpPr>
            <a:cxnSpLocks/>
          </p:cNvCxnSpPr>
          <p:nvPr/>
        </p:nvCxnSpPr>
        <p:spPr>
          <a:xfrm>
            <a:off x="2020394" y="2653710"/>
            <a:ext cx="87072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5CE86-A045-1B6A-9926-084F13923322}"/>
              </a:ext>
            </a:extLst>
          </p:cNvPr>
          <p:cNvCxnSpPr>
            <a:cxnSpLocks/>
          </p:cNvCxnSpPr>
          <p:nvPr/>
        </p:nvCxnSpPr>
        <p:spPr>
          <a:xfrm>
            <a:off x="2020394" y="3110910"/>
            <a:ext cx="44599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090E4-524D-FB4B-1EDA-37E0F49B52A6}"/>
              </a:ext>
            </a:extLst>
          </p:cNvPr>
          <p:cNvCxnSpPr>
            <a:cxnSpLocks/>
          </p:cNvCxnSpPr>
          <p:nvPr/>
        </p:nvCxnSpPr>
        <p:spPr>
          <a:xfrm>
            <a:off x="6267716" y="3591301"/>
            <a:ext cx="44599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8FAF84-D9B5-56D2-9B9F-112BCD8AE65E}"/>
              </a:ext>
            </a:extLst>
          </p:cNvPr>
          <p:cNvCxnSpPr>
            <a:cxnSpLocks/>
          </p:cNvCxnSpPr>
          <p:nvPr/>
        </p:nvCxnSpPr>
        <p:spPr>
          <a:xfrm>
            <a:off x="2020394" y="4002118"/>
            <a:ext cx="58911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1C4CEB-4029-A0CE-4EE5-5D56D6923F78}"/>
              </a:ext>
            </a:extLst>
          </p:cNvPr>
          <p:cNvCxnSpPr>
            <a:cxnSpLocks/>
          </p:cNvCxnSpPr>
          <p:nvPr/>
        </p:nvCxnSpPr>
        <p:spPr>
          <a:xfrm>
            <a:off x="2020394" y="4976153"/>
            <a:ext cx="44599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F39AB-2ADF-8238-E6DD-9B827E5593FD}"/>
              </a:ext>
            </a:extLst>
          </p:cNvPr>
          <p:cNvCxnSpPr>
            <a:cxnSpLocks/>
          </p:cNvCxnSpPr>
          <p:nvPr/>
        </p:nvCxnSpPr>
        <p:spPr>
          <a:xfrm>
            <a:off x="7036342" y="4976153"/>
            <a:ext cx="35388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E7F3D5-5E40-F535-6228-6A6CC3979C9E}"/>
              </a:ext>
            </a:extLst>
          </p:cNvPr>
          <p:cNvCxnSpPr>
            <a:cxnSpLocks/>
          </p:cNvCxnSpPr>
          <p:nvPr/>
        </p:nvCxnSpPr>
        <p:spPr>
          <a:xfrm>
            <a:off x="2020394" y="5406848"/>
            <a:ext cx="4246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344065-E43A-C68B-705B-A0C119E8DABC}"/>
              </a:ext>
            </a:extLst>
          </p:cNvPr>
          <p:cNvCxnSpPr>
            <a:cxnSpLocks/>
          </p:cNvCxnSpPr>
          <p:nvPr/>
        </p:nvCxnSpPr>
        <p:spPr>
          <a:xfrm>
            <a:off x="3789560" y="5844170"/>
            <a:ext cx="6785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714D2-B87E-257E-D952-7FB6E74C9709}"/>
              </a:ext>
            </a:extLst>
          </p:cNvPr>
          <p:cNvCxnSpPr>
            <a:cxnSpLocks/>
          </p:cNvCxnSpPr>
          <p:nvPr/>
        </p:nvCxnSpPr>
        <p:spPr>
          <a:xfrm>
            <a:off x="2020394" y="6430784"/>
            <a:ext cx="58911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9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3815-D34F-CB12-AFE1-4F79D4C5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2E8E8-D3A6-79CA-EEF9-00C02C18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92" y="370115"/>
            <a:ext cx="9469234" cy="227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D8A8F-416C-6CC8-82E1-87C30D3D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47912" cy="151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CD49B-BCAD-D41C-21E2-A93459AF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273" y="2438399"/>
            <a:ext cx="9547453" cy="420438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890E86-9C92-54FA-BA62-0F89EEFB6FF8}"/>
              </a:ext>
            </a:extLst>
          </p:cNvPr>
          <p:cNvCxnSpPr>
            <a:cxnSpLocks/>
          </p:cNvCxnSpPr>
          <p:nvPr/>
        </p:nvCxnSpPr>
        <p:spPr>
          <a:xfrm>
            <a:off x="1960760" y="1888396"/>
            <a:ext cx="83759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277D46-F401-EBBB-84DE-402269492A77}"/>
              </a:ext>
            </a:extLst>
          </p:cNvPr>
          <p:cNvCxnSpPr>
            <a:cxnSpLocks/>
          </p:cNvCxnSpPr>
          <p:nvPr/>
        </p:nvCxnSpPr>
        <p:spPr>
          <a:xfrm>
            <a:off x="1616204" y="2299213"/>
            <a:ext cx="87204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3EA6C3-2316-47C6-93E0-F3FE4DE1DFD2}"/>
              </a:ext>
            </a:extLst>
          </p:cNvPr>
          <p:cNvCxnSpPr>
            <a:cxnSpLocks/>
          </p:cNvCxnSpPr>
          <p:nvPr/>
        </p:nvCxnSpPr>
        <p:spPr>
          <a:xfrm>
            <a:off x="1400492" y="2915440"/>
            <a:ext cx="92741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BA239B-CA25-8715-7D6A-ED89B9B38B97}"/>
              </a:ext>
            </a:extLst>
          </p:cNvPr>
          <p:cNvCxnSpPr>
            <a:cxnSpLocks/>
          </p:cNvCxnSpPr>
          <p:nvPr/>
        </p:nvCxnSpPr>
        <p:spPr>
          <a:xfrm>
            <a:off x="1400492" y="3286501"/>
            <a:ext cx="91959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CDE55-489C-62A3-D9AD-4430724E8E12}"/>
              </a:ext>
            </a:extLst>
          </p:cNvPr>
          <p:cNvCxnSpPr>
            <a:cxnSpLocks/>
          </p:cNvCxnSpPr>
          <p:nvPr/>
        </p:nvCxnSpPr>
        <p:spPr>
          <a:xfrm>
            <a:off x="1400492" y="3816588"/>
            <a:ext cx="51394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E0B387-7822-5F38-4D9C-D086E274EC3F}"/>
              </a:ext>
            </a:extLst>
          </p:cNvPr>
          <p:cNvCxnSpPr>
            <a:cxnSpLocks/>
          </p:cNvCxnSpPr>
          <p:nvPr/>
        </p:nvCxnSpPr>
        <p:spPr>
          <a:xfrm>
            <a:off x="7275443" y="3816588"/>
            <a:ext cx="28425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8D60BC-BBE0-D234-6C11-84783B2F4911}"/>
              </a:ext>
            </a:extLst>
          </p:cNvPr>
          <p:cNvCxnSpPr>
            <a:cxnSpLocks/>
          </p:cNvCxnSpPr>
          <p:nvPr/>
        </p:nvCxnSpPr>
        <p:spPr>
          <a:xfrm>
            <a:off x="6539948" y="4287041"/>
            <a:ext cx="41346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F62206-5B5E-BC76-5F0B-E481C1E05276}"/>
              </a:ext>
            </a:extLst>
          </p:cNvPr>
          <p:cNvCxnSpPr>
            <a:cxnSpLocks/>
          </p:cNvCxnSpPr>
          <p:nvPr/>
        </p:nvCxnSpPr>
        <p:spPr>
          <a:xfrm>
            <a:off x="1400492" y="4717737"/>
            <a:ext cx="92741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6DF28-87C3-C92D-7FA8-5A37274AA257}"/>
              </a:ext>
            </a:extLst>
          </p:cNvPr>
          <p:cNvCxnSpPr>
            <a:cxnSpLocks/>
          </p:cNvCxnSpPr>
          <p:nvPr/>
        </p:nvCxnSpPr>
        <p:spPr>
          <a:xfrm>
            <a:off x="1322273" y="5128554"/>
            <a:ext cx="92741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1CD1D1-9F3C-665D-E740-BEE06E461CAC}"/>
              </a:ext>
            </a:extLst>
          </p:cNvPr>
          <p:cNvCxnSpPr>
            <a:cxnSpLocks/>
          </p:cNvCxnSpPr>
          <p:nvPr/>
        </p:nvCxnSpPr>
        <p:spPr>
          <a:xfrm>
            <a:off x="1322273" y="5638763"/>
            <a:ext cx="13811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1B64D2-EB57-50D7-CA96-753C338C6739}"/>
              </a:ext>
            </a:extLst>
          </p:cNvPr>
          <p:cNvCxnSpPr>
            <a:cxnSpLocks/>
          </p:cNvCxnSpPr>
          <p:nvPr/>
        </p:nvCxnSpPr>
        <p:spPr>
          <a:xfrm>
            <a:off x="5506278" y="5638763"/>
            <a:ext cx="52795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8B1804-1A5D-04BD-401E-39347BB9622C}"/>
              </a:ext>
            </a:extLst>
          </p:cNvPr>
          <p:cNvCxnSpPr>
            <a:cxnSpLocks/>
          </p:cNvCxnSpPr>
          <p:nvPr/>
        </p:nvCxnSpPr>
        <p:spPr>
          <a:xfrm>
            <a:off x="1400492" y="6109216"/>
            <a:ext cx="58749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64CB29-D819-8CE7-5E15-EF4837C03FEF}"/>
              </a:ext>
            </a:extLst>
          </p:cNvPr>
          <p:cNvCxnSpPr>
            <a:cxnSpLocks/>
          </p:cNvCxnSpPr>
          <p:nvPr/>
        </p:nvCxnSpPr>
        <p:spPr>
          <a:xfrm>
            <a:off x="1400492" y="6642782"/>
            <a:ext cx="82802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2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B1DD-963E-5968-97C4-C3B14D8E6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87B9C-F521-D7DF-EF71-B19BA1C4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7" y="187062"/>
            <a:ext cx="7699603" cy="648387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A12B398-3534-2397-6F5B-A4C087EA7F17}"/>
              </a:ext>
            </a:extLst>
          </p:cNvPr>
          <p:cNvCxnSpPr>
            <a:cxnSpLocks/>
          </p:cNvCxnSpPr>
          <p:nvPr/>
        </p:nvCxnSpPr>
        <p:spPr>
          <a:xfrm>
            <a:off x="2226365" y="583059"/>
            <a:ext cx="752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BFF172-C6DC-85EC-4ECC-C1306C7376BA}"/>
              </a:ext>
            </a:extLst>
          </p:cNvPr>
          <p:cNvCxnSpPr>
            <a:cxnSpLocks/>
          </p:cNvCxnSpPr>
          <p:nvPr/>
        </p:nvCxnSpPr>
        <p:spPr>
          <a:xfrm>
            <a:off x="2226365" y="934242"/>
            <a:ext cx="752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A23779-C056-005A-8F55-94F8736654D1}"/>
              </a:ext>
            </a:extLst>
          </p:cNvPr>
          <p:cNvCxnSpPr>
            <a:cxnSpLocks/>
          </p:cNvCxnSpPr>
          <p:nvPr/>
        </p:nvCxnSpPr>
        <p:spPr>
          <a:xfrm>
            <a:off x="2226365" y="1351685"/>
            <a:ext cx="752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DEBBD-71BF-FC53-DD5E-18AAF7EB9DF0}"/>
              </a:ext>
            </a:extLst>
          </p:cNvPr>
          <p:cNvCxnSpPr>
            <a:cxnSpLocks/>
          </p:cNvCxnSpPr>
          <p:nvPr/>
        </p:nvCxnSpPr>
        <p:spPr>
          <a:xfrm>
            <a:off x="2226365" y="1729372"/>
            <a:ext cx="752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D1D5B-4048-A473-AF17-636A107CD809}"/>
              </a:ext>
            </a:extLst>
          </p:cNvPr>
          <p:cNvCxnSpPr>
            <a:cxnSpLocks/>
          </p:cNvCxnSpPr>
          <p:nvPr/>
        </p:nvCxnSpPr>
        <p:spPr>
          <a:xfrm>
            <a:off x="2226365" y="2027546"/>
            <a:ext cx="752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41CE32-AEB5-B328-A5BF-E77F34300254}"/>
              </a:ext>
            </a:extLst>
          </p:cNvPr>
          <p:cNvCxnSpPr>
            <a:cxnSpLocks/>
          </p:cNvCxnSpPr>
          <p:nvPr/>
        </p:nvCxnSpPr>
        <p:spPr>
          <a:xfrm>
            <a:off x="2226365" y="2425111"/>
            <a:ext cx="18089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09DB60-3CF9-66AD-99A3-A3F71856D75C}"/>
              </a:ext>
            </a:extLst>
          </p:cNvPr>
          <p:cNvCxnSpPr>
            <a:cxnSpLocks/>
          </p:cNvCxnSpPr>
          <p:nvPr/>
        </p:nvCxnSpPr>
        <p:spPr>
          <a:xfrm>
            <a:off x="4247322" y="3607868"/>
            <a:ext cx="55062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92F0F3-B564-FF8F-49F2-EA24B4571EB0}"/>
              </a:ext>
            </a:extLst>
          </p:cNvPr>
          <p:cNvCxnSpPr>
            <a:cxnSpLocks/>
          </p:cNvCxnSpPr>
          <p:nvPr/>
        </p:nvCxnSpPr>
        <p:spPr>
          <a:xfrm>
            <a:off x="2226365" y="4018685"/>
            <a:ext cx="66393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744638-46A8-7460-0E42-3931DB8453E8}"/>
              </a:ext>
            </a:extLst>
          </p:cNvPr>
          <p:cNvCxnSpPr>
            <a:cxnSpLocks/>
          </p:cNvCxnSpPr>
          <p:nvPr/>
        </p:nvCxnSpPr>
        <p:spPr>
          <a:xfrm>
            <a:off x="2226365" y="4774059"/>
            <a:ext cx="0" cy="1896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D09FB7-026D-325B-DCF0-B2D105A4001B}"/>
              </a:ext>
            </a:extLst>
          </p:cNvPr>
          <p:cNvCxnSpPr>
            <a:cxnSpLocks/>
          </p:cNvCxnSpPr>
          <p:nvPr/>
        </p:nvCxnSpPr>
        <p:spPr>
          <a:xfrm>
            <a:off x="9766852" y="4369868"/>
            <a:ext cx="0" cy="1896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863BBF-F3FB-972A-9CF9-A115AC2C64DB}"/>
              </a:ext>
            </a:extLst>
          </p:cNvPr>
          <p:cNvCxnSpPr>
            <a:cxnSpLocks/>
          </p:cNvCxnSpPr>
          <p:nvPr/>
        </p:nvCxnSpPr>
        <p:spPr>
          <a:xfrm flipH="1">
            <a:off x="6261652" y="5471616"/>
            <a:ext cx="34919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9234B1-DC64-B0EC-D901-12118CC731CE}"/>
              </a:ext>
            </a:extLst>
          </p:cNvPr>
          <p:cNvCxnSpPr>
            <a:cxnSpLocks/>
          </p:cNvCxnSpPr>
          <p:nvPr/>
        </p:nvCxnSpPr>
        <p:spPr>
          <a:xfrm flipH="1">
            <a:off x="2226365" y="5842677"/>
            <a:ext cx="59237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1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E980-0B8E-0A28-D33D-0FFEFBDB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194E1-0433-970F-7922-9A0E514F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2" y="1422626"/>
            <a:ext cx="11154076" cy="401274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B8AD78-D902-A08B-2AB3-30B34A4F4030}"/>
              </a:ext>
            </a:extLst>
          </p:cNvPr>
          <p:cNvCxnSpPr>
            <a:cxnSpLocks/>
          </p:cNvCxnSpPr>
          <p:nvPr/>
        </p:nvCxnSpPr>
        <p:spPr>
          <a:xfrm flipH="1">
            <a:off x="8806070" y="2469998"/>
            <a:ext cx="23986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7A6EC0-752C-375B-5DFC-1B5440007401}"/>
              </a:ext>
            </a:extLst>
          </p:cNvPr>
          <p:cNvCxnSpPr>
            <a:cxnSpLocks/>
          </p:cNvCxnSpPr>
          <p:nvPr/>
        </p:nvCxnSpPr>
        <p:spPr>
          <a:xfrm flipH="1">
            <a:off x="768626" y="2960329"/>
            <a:ext cx="1043608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ACFDE8-05F9-5C96-BF6C-09E627263F69}"/>
              </a:ext>
            </a:extLst>
          </p:cNvPr>
          <p:cNvCxnSpPr>
            <a:cxnSpLocks/>
          </p:cNvCxnSpPr>
          <p:nvPr/>
        </p:nvCxnSpPr>
        <p:spPr>
          <a:xfrm flipH="1">
            <a:off x="768626" y="3429000"/>
            <a:ext cx="22926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387F57-4916-53C1-C80D-5D65A3642C07}"/>
              </a:ext>
            </a:extLst>
          </p:cNvPr>
          <p:cNvCxnSpPr>
            <a:cxnSpLocks/>
          </p:cNvCxnSpPr>
          <p:nvPr/>
        </p:nvCxnSpPr>
        <p:spPr>
          <a:xfrm flipH="1">
            <a:off x="6241774" y="4086764"/>
            <a:ext cx="5072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12BBA3-0F8F-93C7-D943-68F86D9ABE1A}"/>
              </a:ext>
            </a:extLst>
          </p:cNvPr>
          <p:cNvCxnSpPr>
            <a:cxnSpLocks/>
          </p:cNvCxnSpPr>
          <p:nvPr/>
        </p:nvCxnSpPr>
        <p:spPr>
          <a:xfrm flipH="1">
            <a:off x="768626" y="4616851"/>
            <a:ext cx="101246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79E6D4-BF24-5EBF-D421-5BB56C9EF141}"/>
              </a:ext>
            </a:extLst>
          </p:cNvPr>
          <p:cNvCxnSpPr>
            <a:cxnSpLocks/>
          </p:cNvCxnSpPr>
          <p:nvPr/>
        </p:nvCxnSpPr>
        <p:spPr>
          <a:xfrm flipH="1">
            <a:off x="4591878" y="5206573"/>
            <a:ext cx="27829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AE36F-9A18-DE3C-7FC9-EB338BC0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D0644-25F9-163D-5CEE-53F6CF41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5" y="148376"/>
            <a:ext cx="7359424" cy="667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28992-03C4-DB61-A982-369F422B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7989" cy="162951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D784C5-A4B0-E390-56BD-51EC199DF97A}"/>
              </a:ext>
            </a:extLst>
          </p:cNvPr>
          <p:cNvCxnSpPr>
            <a:cxnSpLocks/>
          </p:cNvCxnSpPr>
          <p:nvPr/>
        </p:nvCxnSpPr>
        <p:spPr>
          <a:xfrm flipH="1">
            <a:off x="4704521" y="959251"/>
            <a:ext cx="53936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E762FA-F15F-562F-45F9-15676BBC937F}"/>
              </a:ext>
            </a:extLst>
          </p:cNvPr>
          <p:cNvCxnSpPr>
            <a:cxnSpLocks/>
          </p:cNvCxnSpPr>
          <p:nvPr/>
        </p:nvCxnSpPr>
        <p:spPr>
          <a:xfrm flipH="1">
            <a:off x="3399182" y="1330312"/>
            <a:ext cx="53936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DE69BC-9AEB-161D-B8CA-90DC4D4827D4}"/>
              </a:ext>
            </a:extLst>
          </p:cNvPr>
          <p:cNvCxnSpPr>
            <a:cxnSpLocks/>
          </p:cNvCxnSpPr>
          <p:nvPr/>
        </p:nvCxnSpPr>
        <p:spPr>
          <a:xfrm flipH="1">
            <a:off x="5890591" y="1629514"/>
            <a:ext cx="39690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6B903-6B92-E61A-C0DE-D478E7732D9F}"/>
              </a:ext>
            </a:extLst>
          </p:cNvPr>
          <p:cNvCxnSpPr>
            <a:cxnSpLocks/>
          </p:cNvCxnSpPr>
          <p:nvPr/>
        </p:nvCxnSpPr>
        <p:spPr>
          <a:xfrm flipH="1">
            <a:off x="3399182" y="2020453"/>
            <a:ext cx="65797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D429D4-6728-30B2-1522-D398808F9622}"/>
              </a:ext>
            </a:extLst>
          </p:cNvPr>
          <p:cNvCxnSpPr>
            <a:cxnSpLocks/>
          </p:cNvCxnSpPr>
          <p:nvPr/>
        </p:nvCxnSpPr>
        <p:spPr>
          <a:xfrm flipH="1">
            <a:off x="3399182" y="2351758"/>
            <a:ext cx="10734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96C59E-9F43-FA81-ADDA-9FD386D69AD5}"/>
              </a:ext>
            </a:extLst>
          </p:cNvPr>
          <p:cNvCxnSpPr>
            <a:cxnSpLocks/>
          </p:cNvCxnSpPr>
          <p:nvPr/>
        </p:nvCxnSpPr>
        <p:spPr>
          <a:xfrm flipH="1">
            <a:off x="3399182" y="2709566"/>
            <a:ext cx="3717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66DAA-333F-1F67-8EC4-E71ACCEE37D7}"/>
              </a:ext>
            </a:extLst>
          </p:cNvPr>
          <p:cNvCxnSpPr>
            <a:cxnSpLocks/>
          </p:cNvCxnSpPr>
          <p:nvPr/>
        </p:nvCxnSpPr>
        <p:spPr>
          <a:xfrm flipH="1">
            <a:off x="4090737" y="3332748"/>
            <a:ext cx="54623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1714FB-C7F2-7084-099F-35C40655C215}"/>
              </a:ext>
            </a:extLst>
          </p:cNvPr>
          <p:cNvCxnSpPr>
            <a:cxnSpLocks/>
          </p:cNvCxnSpPr>
          <p:nvPr/>
        </p:nvCxnSpPr>
        <p:spPr>
          <a:xfrm flipH="1">
            <a:off x="3826564" y="4049779"/>
            <a:ext cx="38375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E0ABD7-D727-1869-6131-6D46055E5343}"/>
              </a:ext>
            </a:extLst>
          </p:cNvPr>
          <p:cNvCxnSpPr>
            <a:cxnSpLocks/>
          </p:cNvCxnSpPr>
          <p:nvPr/>
        </p:nvCxnSpPr>
        <p:spPr>
          <a:xfrm flipH="1">
            <a:off x="7664116" y="4759642"/>
            <a:ext cx="23147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87B42A-EDBC-6574-079D-23588DE2A167}"/>
              </a:ext>
            </a:extLst>
          </p:cNvPr>
          <p:cNvCxnSpPr>
            <a:cxnSpLocks/>
          </p:cNvCxnSpPr>
          <p:nvPr/>
        </p:nvCxnSpPr>
        <p:spPr>
          <a:xfrm flipH="1">
            <a:off x="6270196" y="5080485"/>
            <a:ext cx="37086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DB0A8E-3907-D2FA-A650-BB340B7F9694}"/>
              </a:ext>
            </a:extLst>
          </p:cNvPr>
          <p:cNvCxnSpPr>
            <a:cxnSpLocks/>
          </p:cNvCxnSpPr>
          <p:nvPr/>
        </p:nvCxnSpPr>
        <p:spPr>
          <a:xfrm flipH="1">
            <a:off x="3407726" y="5401327"/>
            <a:ext cx="26882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BA80E7-3F09-F04F-5C6C-79EBFDFAD683}"/>
              </a:ext>
            </a:extLst>
          </p:cNvPr>
          <p:cNvCxnSpPr>
            <a:cxnSpLocks/>
          </p:cNvCxnSpPr>
          <p:nvPr/>
        </p:nvCxnSpPr>
        <p:spPr>
          <a:xfrm flipH="1" flipV="1">
            <a:off x="6270196" y="5400475"/>
            <a:ext cx="2945993" cy="8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2833CA-E696-AE76-4772-8A4322C6D09D}"/>
              </a:ext>
            </a:extLst>
          </p:cNvPr>
          <p:cNvCxnSpPr>
            <a:cxnSpLocks/>
          </p:cNvCxnSpPr>
          <p:nvPr/>
        </p:nvCxnSpPr>
        <p:spPr>
          <a:xfrm flipH="1">
            <a:off x="3407726" y="6091118"/>
            <a:ext cx="64518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51844D-193F-8594-D046-153B32D7090F}"/>
              </a:ext>
            </a:extLst>
          </p:cNvPr>
          <p:cNvCxnSpPr>
            <a:cxnSpLocks/>
          </p:cNvCxnSpPr>
          <p:nvPr/>
        </p:nvCxnSpPr>
        <p:spPr>
          <a:xfrm flipH="1">
            <a:off x="3399182" y="6436023"/>
            <a:ext cx="64518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84C3A4-EBF5-3DE8-B641-0D1F8CC7C865}"/>
              </a:ext>
            </a:extLst>
          </p:cNvPr>
          <p:cNvCxnSpPr>
            <a:cxnSpLocks/>
          </p:cNvCxnSpPr>
          <p:nvPr/>
        </p:nvCxnSpPr>
        <p:spPr>
          <a:xfrm flipH="1">
            <a:off x="3407725" y="6792262"/>
            <a:ext cx="24828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05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A0CD9-57D9-40AA-3264-848E1916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5D6DB-A607-17B1-D442-30FEEDA9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86" y="559934"/>
            <a:ext cx="9331428" cy="573813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103ED6-F9A1-417E-3144-0525C94F314B}"/>
              </a:ext>
            </a:extLst>
          </p:cNvPr>
          <p:cNvCxnSpPr>
            <a:cxnSpLocks/>
          </p:cNvCxnSpPr>
          <p:nvPr/>
        </p:nvCxnSpPr>
        <p:spPr>
          <a:xfrm flipH="1">
            <a:off x="2216599" y="1089293"/>
            <a:ext cx="80944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CC9E6C-4F1C-A953-EAEC-ED603542A2D6}"/>
              </a:ext>
            </a:extLst>
          </p:cNvPr>
          <p:cNvCxnSpPr>
            <a:cxnSpLocks/>
          </p:cNvCxnSpPr>
          <p:nvPr/>
        </p:nvCxnSpPr>
        <p:spPr>
          <a:xfrm flipH="1">
            <a:off x="1863672" y="1578578"/>
            <a:ext cx="84473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2E311-F9C4-18A6-0EBE-56073E05C3ED}"/>
              </a:ext>
            </a:extLst>
          </p:cNvPr>
          <p:cNvCxnSpPr>
            <a:cxnSpLocks/>
          </p:cNvCxnSpPr>
          <p:nvPr/>
        </p:nvCxnSpPr>
        <p:spPr>
          <a:xfrm flipH="1">
            <a:off x="1863671" y="2007705"/>
            <a:ext cx="84473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2EA573-A0F0-17CD-3DEF-F5DDE6B2EAE1}"/>
              </a:ext>
            </a:extLst>
          </p:cNvPr>
          <p:cNvCxnSpPr>
            <a:cxnSpLocks/>
          </p:cNvCxnSpPr>
          <p:nvPr/>
        </p:nvCxnSpPr>
        <p:spPr>
          <a:xfrm flipH="1">
            <a:off x="1863670" y="2452873"/>
            <a:ext cx="84473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62C5CC-E951-5F28-ADF8-14B2AEEF6C16}"/>
              </a:ext>
            </a:extLst>
          </p:cNvPr>
          <p:cNvCxnSpPr>
            <a:cxnSpLocks/>
          </p:cNvCxnSpPr>
          <p:nvPr/>
        </p:nvCxnSpPr>
        <p:spPr>
          <a:xfrm flipH="1">
            <a:off x="1863669" y="2886010"/>
            <a:ext cx="15412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5ECB0A-4B41-AD7A-5C7C-BCA0C3F09FDA}"/>
              </a:ext>
            </a:extLst>
          </p:cNvPr>
          <p:cNvCxnSpPr>
            <a:cxnSpLocks/>
          </p:cNvCxnSpPr>
          <p:nvPr/>
        </p:nvCxnSpPr>
        <p:spPr>
          <a:xfrm flipH="1">
            <a:off x="3279388" y="4642620"/>
            <a:ext cx="33861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2F606E-2FCB-0F25-424F-588180AB2B10}"/>
              </a:ext>
            </a:extLst>
          </p:cNvPr>
          <p:cNvCxnSpPr>
            <a:cxnSpLocks/>
          </p:cNvCxnSpPr>
          <p:nvPr/>
        </p:nvCxnSpPr>
        <p:spPr>
          <a:xfrm flipH="1">
            <a:off x="6263831" y="2892462"/>
            <a:ext cx="26756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26B1F4-87E6-1065-E805-4740E0AB0803}"/>
              </a:ext>
            </a:extLst>
          </p:cNvPr>
          <p:cNvCxnSpPr>
            <a:cxnSpLocks/>
          </p:cNvCxnSpPr>
          <p:nvPr/>
        </p:nvCxnSpPr>
        <p:spPr>
          <a:xfrm flipH="1">
            <a:off x="2520787" y="5553009"/>
            <a:ext cx="48305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10993D5-FDFA-6998-606F-6711C04C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95" y="5966698"/>
            <a:ext cx="1821233" cy="4967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F91302-9EC4-E468-A363-8FF22F74CC83}"/>
              </a:ext>
            </a:extLst>
          </p:cNvPr>
          <p:cNvCxnSpPr>
            <a:cxnSpLocks/>
          </p:cNvCxnSpPr>
          <p:nvPr/>
        </p:nvCxnSpPr>
        <p:spPr>
          <a:xfrm flipH="1">
            <a:off x="8506326" y="5966698"/>
            <a:ext cx="18047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F6FD91-E548-FF1E-20A3-A3DBE072A8D0}"/>
              </a:ext>
            </a:extLst>
          </p:cNvPr>
          <p:cNvCxnSpPr>
            <a:cxnSpLocks/>
          </p:cNvCxnSpPr>
          <p:nvPr/>
        </p:nvCxnSpPr>
        <p:spPr>
          <a:xfrm flipH="1">
            <a:off x="1863669" y="6463398"/>
            <a:ext cx="18047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6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15F77-75BC-1CFE-848F-7236D233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CCE42-D0FF-98A9-876D-BBC3655E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3177" cy="1551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D8F5C-2AD6-F198-834E-FE81500D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26" y="280306"/>
            <a:ext cx="8276545" cy="651869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99B856-9C78-3542-B9AC-97F6788AE4CF}"/>
              </a:ext>
            </a:extLst>
          </p:cNvPr>
          <p:cNvCxnSpPr>
            <a:cxnSpLocks/>
          </p:cNvCxnSpPr>
          <p:nvPr/>
        </p:nvCxnSpPr>
        <p:spPr>
          <a:xfrm flipH="1">
            <a:off x="5847347" y="805151"/>
            <a:ext cx="502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508973-9449-B61A-00A7-A6BDF0F84649}"/>
              </a:ext>
            </a:extLst>
          </p:cNvPr>
          <p:cNvCxnSpPr>
            <a:cxnSpLocks/>
          </p:cNvCxnSpPr>
          <p:nvPr/>
        </p:nvCxnSpPr>
        <p:spPr>
          <a:xfrm flipH="1">
            <a:off x="3332747" y="1198182"/>
            <a:ext cx="7543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DE2AC2-C6CD-1F4C-7A99-DA9080BA999D}"/>
              </a:ext>
            </a:extLst>
          </p:cNvPr>
          <p:cNvCxnSpPr>
            <a:cxnSpLocks/>
          </p:cNvCxnSpPr>
          <p:nvPr/>
        </p:nvCxnSpPr>
        <p:spPr>
          <a:xfrm flipH="1">
            <a:off x="3846094" y="1643351"/>
            <a:ext cx="26028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3B4CA2-6A89-8148-0630-5E656185D027}"/>
              </a:ext>
            </a:extLst>
          </p:cNvPr>
          <p:cNvCxnSpPr>
            <a:cxnSpLocks/>
          </p:cNvCxnSpPr>
          <p:nvPr/>
        </p:nvCxnSpPr>
        <p:spPr>
          <a:xfrm flipH="1">
            <a:off x="8722895" y="1583013"/>
            <a:ext cx="2153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6E5AB-CC27-14B6-E73E-4A6489EEF566}"/>
              </a:ext>
            </a:extLst>
          </p:cNvPr>
          <p:cNvCxnSpPr>
            <a:cxnSpLocks/>
          </p:cNvCxnSpPr>
          <p:nvPr/>
        </p:nvCxnSpPr>
        <p:spPr>
          <a:xfrm flipH="1">
            <a:off x="3360821" y="2024171"/>
            <a:ext cx="7515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65D668-FC95-544B-79E9-34B470A7C0F5}"/>
              </a:ext>
            </a:extLst>
          </p:cNvPr>
          <p:cNvCxnSpPr>
            <a:cxnSpLocks/>
          </p:cNvCxnSpPr>
          <p:nvPr/>
        </p:nvCxnSpPr>
        <p:spPr>
          <a:xfrm flipH="1">
            <a:off x="3477126" y="2393140"/>
            <a:ext cx="7515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AAF699-5191-E88A-7F5B-A72115C66839}"/>
              </a:ext>
            </a:extLst>
          </p:cNvPr>
          <p:cNvCxnSpPr>
            <a:cxnSpLocks/>
          </p:cNvCxnSpPr>
          <p:nvPr/>
        </p:nvCxnSpPr>
        <p:spPr>
          <a:xfrm flipH="1">
            <a:off x="3360821" y="2754087"/>
            <a:ext cx="7515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36FFB7-3359-2940-A59D-5E517FAF0779}"/>
              </a:ext>
            </a:extLst>
          </p:cNvPr>
          <p:cNvCxnSpPr>
            <a:cxnSpLocks/>
          </p:cNvCxnSpPr>
          <p:nvPr/>
        </p:nvCxnSpPr>
        <p:spPr>
          <a:xfrm flipH="1">
            <a:off x="3477126" y="3127065"/>
            <a:ext cx="7515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1387FB-7A6A-9B6C-0AA1-78CF04116DCC}"/>
              </a:ext>
            </a:extLst>
          </p:cNvPr>
          <p:cNvCxnSpPr>
            <a:cxnSpLocks/>
          </p:cNvCxnSpPr>
          <p:nvPr/>
        </p:nvCxnSpPr>
        <p:spPr>
          <a:xfrm flipH="1">
            <a:off x="3360821" y="3548171"/>
            <a:ext cx="7515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655347-26C1-B0C9-13B9-BFB99C331841}"/>
              </a:ext>
            </a:extLst>
          </p:cNvPr>
          <p:cNvCxnSpPr>
            <a:cxnSpLocks/>
          </p:cNvCxnSpPr>
          <p:nvPr/>
        </p:nvCxnSpPr>
        <p:spPr>
          <a:xfrm flipH="1">
            <a:off x="3332747" y="3945214"/>
            <a:ext cx="50652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E4C840-522F-29BB-38A9-3FECEFD1BE81}"/>
              </a:ext>
            </a:extLst>
          </p:cNvPr>
          <p:cNvCxnSpPr>
            <a:cxnSpLocks/>
          </p:cNvCxnSpPr>
          <p:nvPr/>
        </p:nvCxnSpPr>
        <p:spPr>
          <a:xfrm flipH="1">
            <a:off x="7387389" y="5858234"/>
            <a:ext cx="34610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7B7871-D2A2-C633-D8F0-1CBD56C75063}"/>
              </a:ext>
            </a:extLst>
          </p:cNvPr>
          <p:cNvCxnSpPr>
            <a:cxnSpLocks/>
          </p:cNvCxnSpPr>
          <p:nvPr/>
        </p:nvCxnSpPr>
        <p:spPr>
          <a:xfrm flipH="1">
            <a:off x="3360821" y="6263298"/>
            <a:ext cx="982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F9E40F-2894-1466-6D7B-020D0F89387C}"/>
              </a:ext>
            </a:extLst>
          </p:cNvPr>
          <p:cNvCxnSpPr>
            <a:cxnSpLocks/>
          </p:cNvCxnSpPr>
          <p:nvPr/>
        </p:nvCxnSpPr>
        <p:spPr>
          <a:xfrm flipH="1">
            <a:off x="6896099" y="6263298"/>
            <a:ext cx="39523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272ACF-0FF4-5BA9-1EF3-B8984C57FBEE}"/>
              </a:ext>
            </a:extLst>
          </p:cNvPr>
          <p:cNvCxnSpPr>
            <a:cxnSpLocks/>
          </p:cNvCxnSpPr>
          <p:nvPr/>
        </p:nvCxnSpPr>
        <p:spPr>
          <a:xfrm flipH="1">
            <a:off x="3435015" y="6680393"/>
            <a:ext cx="5745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75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EB25-8CB2-0B78-3924-14B28F01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8E200-3226-3539-41E3-32F81EB5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5" y="168729"/>
            <a:ext cx="10282238" cy="613865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323F75-3F1A-9E12-081A-EE4F86C7EB2B}"/>
              </a:ext>
            </a:extLst>
          </p:cNvPr>
          <p:cNvCxnSpPr>
            <a:cxnSpLocks/>
          </p:cNvCxnSpPr>
          <p:nvPr/>
        </p:nvCxnSpPr>
        <p:spPr>
          <a:xfrm flipH="1">
            <a:off x="1361573" y="2172562"/>
            <a:ext cx="8841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855AC2-30A7-9B80-5C47-4D04CD058CB8}"/>
              </a:ext>
            </a:extLst>
          </p:cNvPr>
          <p:cNvCxnSpPr>
            <a:cxnSpLocks/>
          </p:cNvCxnSpPr>
          <p:nvPr/>
        </p:nvCxnSpPr>
        <p:spPr>
          <a:xfrm flipH="1">
            <a:off x="6250405" y="3592288"/>
            <a:ext cx="39523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D6E5AB-A981-EB65-5F46-095A0F99751A}"/>
              </a:ext>
            </a:extLst>
          </p:cNvPr>
          <p:cNvCxnSpPr>
            <a:cxnSpLocks/>
          </p:cNvCxnSpPr>
          <p:nvPr/>
        </p:nvCxnSpPr>
        <p:spPr>
          <a:xfrm flipH="1">
            <a:off x="928436" y="4049488"/>
            <a:ext cx="5484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96D989-23C1-8106-7762-9CC26F267681}"/>
              </a:ext>
            </a:extLst>
          </p:cNvPr>
          <p:cNvCxnSpPr>
            <a:cxnSpLocks/>
          </p:cNvCxnSpPr>
          <p:nvPr/>
        </p:nvCxnSpPr>
        <p:spPr>
          <a:xfrm flipH="1">
            <a:off x="7112667" y="4049488"/>
            <a:ext cx="30901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3FD917-A84D-59E0-F555-B25497A90899}"/>
              </a:ext>
            </a:extLst>
          </p:cNvPr>
          <p:cNvCxnSpPr>
            <a:cxnSpLocks/>
          </p:cNvCxnSpPr>
          <p:nvPr/>
        </p:nvCxnSpPr>
        <p:spPr>
          <a:xfrm flipH="1">
            <a:off x="928436" y="4635025"/>
            <a:ext cx="92743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F8F62A-579F-AE36-0A7D-D4031D58918D}"/>
              </a:ext>
            </a:extLst>
          </p:cNvPr>
          <p:cNvCxnSpPr>
            <a:cxnSpLocks/>
          </p:cNvCxnSpPr>
          <p:nvPr/>
        </p:nvCxnSpPr>
        <p:spPr>
          <a:xfrm flipH="1">
            <a:off x="928436" y="5016025"/>
            <a:ext cx="18749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1AF0D-D731-2680-A2F4-2E2DB568E4D7}"/>
              </a:ext>
            </a:extLst>
          </p:cNvPr>
          <p:cNvCxnSpPr>
            <a:cxnSpLocks/>
          </p:cNvCxnSpPr>
          <p:nvPr/>
        </p:nvCxnSpPr>
        <p:spPr>
          <a:xfrm flipH="1">
            <a:off x="928436" y="5529372"/>
            <a:ext cx="85885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9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81F3F-E4D5-6A8F-0F5E-8073FF9BF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76108-7B2D-8B79-F351-4AF0B3E5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04" y="337110"/>
            <a:ext cx="8822191" cy="6183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E5F3F-BD1A-6230-10D1-C50DF456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2" y="337110"/>
            <a:ext cx="765401" cy="96682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ECCBC4-1FB4-3AC6-6834-E745AB6EE55D}"/>
              </a:ext>
            </a:extLst>
          </p:cNvPr>
          <p:cNvCxnSpPr>
            <a:cxnSpLocks/>
          </p:cNvCxnSpPr>
          <p:nvPr/>
        </p:nvCxnSpPr>
        <p:spPr>
          <a:xfrm>
            <a:off x="2923673" y="3856409"/>
            <a:ext cx="41712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EC94EA-03C3-746E-3BB1-560F0C95340D}"/>
              </a:ext>
            </a:extLst>
          </p:cNvPr>
          <p:cNvCxnSpPr>
            <a:cxnSpLocks/>
          </p:cNvCxnSpPr>
          <p:nvPr/>
        </p:nvCxnSpPr>
        <p:spPr>
          <a:xfrm>
            <a:off x="6665495" y="3429000"/>
            <a:ext cx="24183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59EACE-E817-7E28-420B-C3A3EEE6A4D3}"/>
              </a:ext>
            </a:extLst>
          </p:cNvPr>
          <p:cNvCxnSpPr>
            <a:cxnSpLocks/>
          </p:cNvCxnSpPr>
          <p:nvPr/>
        </p:nvCxnSpPr>
        <p:spPr>
          <a:xfrm>
            <a:off x="9083842" y="3856409"/>
            <a:ext cx="5775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44208E-56E2-EB3A-860F-59225A1D0D05}"/>
              </a:ext>
            </a:extLst>
          </p:cNvPr>
          <p:cNvCxnSpPr>
            <a:cxnSpLocks/>
          </p:cNvCxnSpPr>
          <p:nvPr/>
        </p:nvCxnSpPr>
        <p:spPr>
          <a:xfrm>
            <a:off x="3268579" y="4273504"/>
            <a:ext cx="63927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1D128-1841-FF44-DF72-5F2E794EF0F0}"/>
              </a:ext>
            </a:extLst>
          </p:cNvPr>
          <p:cNvCxnSpPr>
            <a:cxnSpLocks/>
          </p:cNvCxnSpPr>
          <p:nvPr/>
        </p:nvCxnSpPr>
        <p:spPr>
          <a:xfrm>
            <a:off x="6665495" y="5621041"/>
            <a:ext cx="3657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FE1050-4247-1DDD-4550-DF6C440EE8E4}"/>
              </a:ext>
            </a:extLst>
          </p:cNvPr>
          <p:cNvCxnSpPr>
            <a:cxnSpLocks/>
          </p:cNvCxnSpPr>
          <p:nvPr/>
        </p:nvCxnSpPr>
        <p:spPr>
          <a:xfrm>
            <a:off x="1848853" y="6050167"/>
            <a:ext cx="84742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AE2BD-B66F-5272-7F60-E7BBC4B1E209}"/>
              </a:ext>
            </a:extLst>
          </p:cNvPr>
          <p:cNvCxnSpPr>
            <a:cxnSpLocks/>
          </p:cNvCxnSpPr>
          <p:nvPr/>
        </p:nvCxnSpPr>
        <p:spPr>
          <a:xfrm>
            <a:off x="1858879" y="6467035"/>
            <a:ext cx="1409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746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882AB-CD4E-03F7-0391-5FD9ECF4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BACD6-1321-20FE-8849-D56C3922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52" y="1464809"/>
            <a:ext cx="10785821" cy="392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FEF39-BF94-EA61-D4A5-F8C8640F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03021" cy="134014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42A6C0D-F096-4178-AE45-3700AC23EA34}"/>
              </a:ext>
            </a:extLst>
          </p:cNvPr>
          <p:cNvCxnSpPr>
            <a:cxnSpLocks/>
          </p:cNvCxnSpPr>
          <p:nvPr/>
        </p:nvCxnSpPr>
        <p:spPr>
          <a:xfrm flipH="1">
            <a:off x="1048752" y="2032194"/>
            <a:ext cx="41368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E4C822-49A7-2C07-EBCC-3AB7665FF418}"/>
              </a:ext>
            </a:extLst>
          </p:cNvPr>
          <p:cNvCxnSpPr>
            <a:cxnSpLocks/>
          </p:cNvCxnSpPr>
          <p:nvPr/>
        </p:nvCxnSpPr>
        <p:spPr>
          <a:xfrm flipH="1">
            <a:off x="6222331" y="2032194"/>
            <a:ext cx="4221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89AD56-F52D-62C8-7E44-F97727878769}"/>
              </a:ext>
            </a:extLst>
          </p:cNvPr>
          <p:cNvCxnSpPr>
            <a:cxnSpLocks/>
          </p:cNvCxnSpPr>
          <p:nvPr/>
        </p:nvCxnSpPr>
        <p:spPr>
          <a:xfrm flipH="1">
            <a:off x="1048752" y="2645804"/>
            <a:ext cx="103571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B143D-3938-F54C-B3DD-EFB391959891}"/>
              </a:ext>
            </a:extLst>
          </p:cNvPr>
          <p:cNvCxnSpPr>
            <a:cxnSpLocks/>
          </p:cNvCxnSpPr>
          <p:nvPr/>
        </p:nvCxnSpPr>
        <p:spPr>
          <a:xfrm flipH="1">
            <a:off x="1048752" y="3187225"/>
            <a:ext cx="4858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968030-D8A6-CECC-387F-701BB9C6CFF2}"/>
              </a:ext>
            </a:extLst>
          </p:cNvPr>
          <p:cNvCxnSpPr>
            <a:cxnSpLocks/>
          </p:cNvCxnSpPr>
          <p:nvPr/>
        </p:nvCxnSpPr>
        <p:spPr>
          <a:xfrm flipH="1">
            <a:off x="1048752" y="3692552"/>
            <a:ext cx="101887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70281-87AD-F75F-D587-7EC0E711E415}"/>
              </a:ext>
            </a:extLst>
          </p:cNvPr>
          <p:cNvCxnSpPr>
            <a:cxnSpLocks/>
          </p:cNvCxnSpPr>
          <p:nvPr/>
        </p:nvCxnSpPr>
        <p:spPr>
          <a:xfrm flipH="1">
            <a:off x="9505950" y="3174050"/>
            <a:ext cx="18749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259E6E-4F38-4B25-3BE6-D6A18FCEEC8F}"/>
              </a:ext>
            </a:extLst>
          </p:cNvPr>
          <p:cNvCxnSpPr>
            <a:cxnSpLocks/>
          </p:cNvCxnSpPr>
          <p:nvPr/>
        </p:nvCxnSpPr>
        <p:spPr>
          <a:xfrm flipH="1">
            <a:off x="5440278" y="4787425"/>
            <a:ext cx="59656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99910D-6054-B3BE-D3B0-07BE6761D0ED}"/>
              </a:ext>
            </a:extLst>
          </p:cNvPr>
          <p:cNvCxnSpPr>
            <a:cxnSpLocks/>
          </p:cNvCxnSpPr>
          <p:nvPr/>
        </p:nvCxnSpPr>
        <p:spPr>
          <a:xfrm flipH="1">
            <a:off x="1048752" y="5363974"/>
            <a:ext cx="72289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91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C29FA-E4A9-4D8A-B04E-C1D1316F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B91DF-4157-8217-17EC-73742A96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01" y="148149"/>
            <a:ext cx="6272214" cy="656170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35578D-046B-B998-4A26-7B5EF93C5405}"/>
              </a:ext>
            </a:extLst>
          </p:cNvPr>
          <p:cNvCxnSpPr>
            <a:cxnSpLocks/>
          </p:cNvCxnSpPr>
          <p:nvPr/>
        </p:nvCxnSpPr>
        <p:spPr>
          <a:xfrm flipH="1">
            <a:off x="3113170" y="456057"/>
            <a:ext cx="39132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9A007E-2AE3-58ED-5679-802E164B1EE4}"/>
              </a:ext>
            </a:extLst>
          </p:cNvPr>
          <p:cNvCxnSpPr>
            <a:cxnSpLocks/>
          </p:cNvCxnSpPr>
          <p:nvPr/>
        </p:nvCxnSpPr>
        <p:spPr>
          <a:xfrm flipH="1">
            <a:off x="2856496" y="752836"/>
            <a:ext cx="33878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019EF9-993D-1918-017D-41E41A00DEA8}"/>
              </a:ext>
            </a:extLst>
          </p:cNvPr>
          <p:cNvCxnSpPr>
            <a:cxnSpLocks/>
          </p:cNvCxnSpPr>
          <p:nvPr/>
        </p:nvCxnSpPr>
        <p:spPr>
          <a:xfrm flipH="1">
            <a:off x="5209674" y="1085710"/>
            <a:ext cx="23541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15441-D3C9-8C2E-46C9-14FD2080AC66}"/>
              </a:ext>
            </a:extLst>
          </p:cNvPr>
          <p:cNvCxnSpPr>
            <a:cxnSpLocks/>
          </p:cNvCxnSpPr>
          <p:nvPr/>
        </p:nvCxnSpPr>
        <p:spPr>
          <a:xfrm flipH="1">
            <a:off x="6364705" y="1358426"/>
            <a:ext cx="17806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A23C6-B8BE-D1B8-3936-9D550D7F610F}"/>
              </a:ext>
            </a:extLst>
          </p:cNvPr>
          <p:cNvCxnSpPr>
            <a:cxnSpLocks/>
          </p:cNvCxnSpPr>
          <p:nvPr/>
        </p:nvCxnSpPr>
        <p:spPr>
          <a:xfrm flipH="1">
            <a:off x="6550337" y="1671247"/>
            <a:ext cx="22447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70DEF-A848-1075-72A7-1E72CEDB6225}"/>
              </a:ext>
            </a:extLst>
          </p:cNvPr>
          <p:cNvCxnSpPr>
            <a:cxnSpLocks/>
          </p:cNvCxnSpPr>
          <p:nvPr/>
        </p:nvCxnSpPr>
        <p:spPr>
          <a:xfrm flipH="1">
            <a:off x="5373248" y="2307494"/>
            <a:ext cx="3290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3E8C3D-0466-09E1-B5A9-53FD877B47D9}"/>
              </a:ext>
            </a:extLst>
          </p:cNvPr>
          <p:cNvCxnSpPr>
            <a:cxnSpLocks/>
          </p:cNvCxnSpPr>
          <p:nvPr/>
        </p:nvCxnSpPr>
        <p:spPr>
          <a:xfrm flipH="1">
            <a:off x="2805695" y="2583880"/>
            <a:ext cx="58578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50CC44-E93D-B63E-E70A-600C8FC3FFA5}"/>
              </a:ext>
            </a:extLst>
          </p:cNvPr>
          <p:cNvCxnSpPr>
            <a:cxnSpLocks/>
          </p:cNvCxnSpPr>
          <p:nvPr/>
        </p:nvCxnSpPr>
        <p:spPr>
          <a:xfrm flipH="1">
            <a:off x="2856496" y="2924843"/>
            <a:ext cx="5938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582587-C1BF-9308-F906-87F83C2BD88F}"/>
              </a:ext>
            </a:extLst>
          </p:cNvPr>
          <p:cNvCxnSpPr>
            <a:cxnSpLocks/>
          </p:cNvCxnSpPr>
          <p:nvPr/>
        </p:nvCxnSpPr>
        <p:spPr>
          <a:xfrm flipH="1">
            <a:off x="2805695" y="3185731"/>
            <a:ext cx="5938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A47898-911F-781E-1835-58BBD22C22B3}"/>
              </a:ext>
            </a:extLst>
          </p:cNvPr>
          <p:cNvCxnSpPr>
            <a:cxnSpLocks/>
          </p:cNvCxnSpPr>
          <p:nvPr/>
        </p:nvCxnSpPr>
        <p:spPr>
          <a:xfrm flipH="1">
            <a:off x="2856496" y="3573189"/>
            <a:ext cx="4707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4541F7-4D6A-03B7-0E21-4C893A3CB00E}"/>
              </a:ext>
            </a:extLst>
          </p:cNvPr>
          <p:cNvCxnSpPr>
            <a:cxnSpLocks/>
          </p:cNvCxnSpPr>
          <p:nvPr/>
        </p:nvCxnSpPr>
        <p:spPr>
          <a:xfrm flipH="1">
            <a:off x="2856496" y="5990924"/>
            <a:ext cx="5938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49C165-8182-4312-06AC-7B58342B26F2}"/>
              </a:ext>
            </a:extLst>
          </p:cNvPr>
          <p:cNvCxnSpPr>
            <a:cxnSpLocks/>
          </p:cNvCxnSpPr>
          <p:nvPr/>
        </p:nvCxnSpPr>
        <p:spPr>
          <a:xfrm flipH="1">
            <a:off x="2856496" y="6298307"/>
            <a:ext cx="5938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D70BFC-1727-8678-A7D8-F58C663FB536}"/>
              </a:ext>
            </a:extLst>
          </p:cNvPr>
          <p:cNvCxnSpPr>
            <a:cxnSpLocks/>
          </p:cNvCxnSpPr>
          <p:nvPr/>
        </p:nvCxnSpPr>
        <p:spPr>
          <a:xfrm flipH="1">
            <a:off x="2856496" y="6574694"/>
            <a:ext cx="5938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FED577-C6D8-2200-2738-3F29AB30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84" y="6193745"/>
            <a:ext cx="8667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F1292-8160-E39D-05C7-0F89B49D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D2E0B-4ECF-B763-B058-58137D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45" y="526324"/>
            <a:ext cx="8437110" cy="5805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58CF3-EDEC-E6F1-AD58-3628218C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62224" cy="128111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71DAD3-F582-C513-CBE0-837FDE772173}"/>
              </a:ext>
            </a:extLst>
          </p:cNvPr>
          <p:cNvCxnSpPr>
            <a:cxnSpLocks/>
          </p:cNvCxnSpPr>
          <p:nvPr/>
        </p:nvCxnSpPr>
        <p:spPr>
          <a:xfrm flipH="1">
            <a:off x="4530313" y="3924484"/>
            <a:ext cx="63339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585397-18F3-6236-F055-561303E7210E}"/>
              </a:ext>
            </a:extLst>
          </p:cNvPr>
          <p:cNvCxnSpPr>
            <a:cxnSpLocks/>
          </p:cNvCxnSpPr>
          <p:nvPr/>
        </p:nvCxnSpPr>
        <p:spPr>
          <a:xfrm flipH="1">
            <a:off x="2929000" y="4340355"/>
            <a:ext cx="79353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DE17C8-F15F-119C-9DDB-092C9631D08B}"/>
              </a:ext>
            </a:extLst>
          </p:cNvPr>
          <p:cNvCxnSpPr>
            <a:cxnSpLocks/>
          </p:cNvCxnSpPr>
          <p:nvPr/>
        </p:nvCxnSpPr>
        <p:spPr>
          <a:xfrm flipH="1">
            <a:off x="2791845" y="4725230"/>
            <a:ext cx="79353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DA5E33-7601-2516-E777-B7D9F4E05786}"/>
              </a:ext>
            </a:extLst>
          </p:cNvPr>
          <p:cNvCxnSpPr>
            <a:cxnSpLocks/>
          </p:cNvCxnSpPr>
          <p:nvPr/>
        </p:nvCxnSpPr>
        <p:spPr>
          <a:xfrm flipH="1">
            <a:off x="2929000" y="5125603"/>
            <a:ext cx="79353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481D8F-2F40-D4F7-4A74-19D0B0572A72}"/>
              </a:ext>
            </a:extLst>
          </p:cNvPr>
          <p:cNvCxnSpPr>
            <a:cxnSpLocks/>
          </p:cNvCxnSpPr>
          <p:nvPr/>
        </p:nvCxnSpPr>
        <p:spPr>
          <a:xfrm flipH="1">
            <a:off x="2929000" y="5463982"/>
            <a:ext cx="62614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68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BB2C-6980-011B-FA08-18C1AA3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7673A-D012-9840-BD4F-F2FB148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61" y="151807"/>
            <a:ext cx="7766278" cy="670619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72A22A-0324-3C92-FD21-6B963C7B694B}"/>
              </a:ext>
            </a:extLst>
          </p:cNvPr>
          <p:cNvCxnSpPr>
            <a:cxnSpLocks/>
          </p:cNvCxnSpPr>
          <p:nvPr/>
        </p:nvCxnSpPr>
        <p:spPr>
          <a:xfrm flipH="1">
            <a:off x="3564431" y="863569"/>
            <a:ext cx="60600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874026-39FE-BB8C-CDA6-4D5B334579CE}"/>
              </a:ext>
            </a:extLst>
          </p:cNvPr>
          <p:cNvCxnSpPr>
            <a:cxnSpLocks/>
          </p:cNvCxnSpPr>
          <p:nvPr/>
        </p:nvCxnSpPr>
        <p:spPr>
          <a:xfrm flipH="1">
            <a:off x="2724940" y="1248444"/>
            <a:ext cx="1475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3336B-567D-D0C1-A153-950A625F3F7C}"/>
              </a:ext>
            </a:extLst>
          </p:cNvPr>
          <p:cNvCxnSpPr>
            <a:cxnSpLocks/>
          </p:cNvCxnSpPr>
          <p:nvPr/>
        </p:nvCxnSpPr>
        <p:spPr>
          <a:xfrm flipH="1">
            <a:off x="5358449" y="1974281"/>
            <a:ext cx="426599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002D8-CBC1-1407-DB2A-F70A2647E2C4}"/>
              </a:ext>
            </a:extLst>
          </p:cNvPr>
          <p:cNvCxnSpPr>
            <a:cxnSpLocks/>
          </p:cNvCxnSpPr>
          <p:nvPr/>
        </p:nvCxnSpPr>
        <p:spPr>
          <a:xfrm flipH="1">
            <a:off x="2519676" y="2343657"/>
            <a:ext cx="72132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6AD33F-3026-CDCC-ADC7-11B00DF12DF0}"/>
              </a:ext>
            </a:extLst>
          </p:cNvPr>
          <p:cNvCxnSpPr>
            <a:cxnSpLocks/>
          </p:cNvCxnSpPr>
          <p:nvPr/>
        </p:nvCxnSpPr>
        <p:spPr>
          <a:xfrm flipH="1">
            <a:off x="2519676" y="2682037"/>
            <a:ext cx="4501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E3B36B-A6C1-1D99-7D56-C584C91EB38F}"/>
              </a:ext>
            </a:extLst>
          </p:cNvPr>
          <p:cNvCxnSpPr>
            <a:cxnSpLocks/>
          </p:cNvCxnSpPr>
          <p:nvPr/>
        </p:nvCxnSpPr>
        <p:spPr>
          <a:xfrm flipH="1">
            <a:off x="2411187" y="4169874"/>
            <a:ext cx="72132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8F5408-9CBA-EF38-4705-14AB4D3CE99A}"/>
              </a:ext>
            </a:extLst>
          </p:cNvPr>
          <p:cNvCxnSpPr>
            <a:cxnSpLocks/>
          </p:cNvCxnSpPr>
          <p:nvPr/>
        </p:nvCxnSpPr>
        <p:spPr>
          <a:xfrm flipH="1">
            <a:off x="7020732" y="3810829"/>
            <a:ext cx="26037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B5416-AD78-8514-4483-16674F7E578E}"/>
              </a:ext>
            </a:extLst>
          </p:cNvPr>
          <p:cNvCxnSpPr>
            <a:cxnSpLocks/>
          </p:cNvCxnSpPr>
          <p:nvPr/>
        </p:nvCxnSpPr>
        <p:spPr>
          <a:xfrm flipH="1">
            <a:off x="2411187" y="4539251"/>
            <a:ext cx="5973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045566-0942-0379-8E67-0A014FFCE07C}"/>
              </a:ext>
            </a:extLst>
          </p:cNvPr>
          <p:cNvCxnSpPr>
            <a:cxnSpLocks/>
          </p:cNvCxnSpPr>
          <p:nvPr/>
        </p:nvCxnSpPr>
        <p:spPr>
          <a:xfrm flipH="1">
            <a:off x="2519676" y="4957704"/>
            <a:ext cx="71047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0976AE-E479-A594-94E9-00E8AC6045F0}"/>
              </a:ext>
            </a:extLst>
          </p:cNvPr>
          <p:cNvCxnSpPr>
            <a:cxnSpLocks/>
          </p:cNvCxnSpPr>
          <p:nvPr/>
        </p:nvCxnSpPr>
        <p:spPr>
          <a:xfrm flipH="1">
            <a:off x="3679465" y="5624132"/>
            <a:ext cx="5944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A30FBF-98DF-2DC8-54A2-56601A8CC2E3}"/>
              </a:ext>
            </a:extLst>
          </p:cNvPr>
          <p:cNvCxnSpPr>
            <a:cxnSpLocks/>
          </p:cNvCxnSpPr>
          <p:nvPr/>
        </p:nvCxnSpPr>
        <p:spPr>
          <a:xfrm flipH="1">
            <a:off x="2519676" y="6009007"/>
            <a:ext cx="72132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0D3F7-4396-C4DD-270C-06A76899DFD8}"/>
              </a:ext>
            </a:extLst>
          </p:cNvPr>
          <p:cNvCxnSpPr>
            <a:cxnSpLocks/>
          </p:cNvCxnSpPr>
          <p:nvPr/>
        </p:nvCxnSpPr>
        <p:spPr>
          <a:xfrm flipH="1">
            <a:off x="2519676" y="6362885"/>
            <a:ext cx="7039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578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69A24-4CD1-741C-B69F-79BE63D1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5F79B-03DF-A001-F555-9D8F42BA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8" y="789213"/>
            <a:ext cx="10383684" cy="4871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3A99F-F634-EE27-B5B0-DE2B0DDC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842" cy="127362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C6B493-D5C2-00BF-7F2E-C1FDAE695A3F}"/>
              </a:ext>
            </a:extLst>
          </p:cNvPr>
          <p:cNvCxnSpPr>
            <a:cxnSpLocks/>
          </p:cNvCxnSpPr>
          <p:nvPr/>
        </p:nvCxnSpPr>
        <p:spPr>
          <a:xfrm flipH="1">
            <a:off x="3434075" y="2614878"/>
            <a:ext cx="75077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D63FCD-263C-7E79-F032-D5E92EA9B503}"/>
              </a:ext>
            </a:extLst>
          </p:cNvPr>
          <p:cNvCxnSpPr>
            <a:cxnSpLocks/>
          </p:cNvCxnSpPr>
          <p:nvPr/>
        </p:nvCxnSpPr>
        <p:spPr>
          <a:xfrm flipH="1">
            <a:off x="1830842" y="4629658"/>
            <a:ext cx="36555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9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E7A9-A9E0-E967-340A-752D3420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38980-75A6-9110-3B37-10EE035F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26" y="153759"/>
            <a:ext cx="6801531" cy="661659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2689D8-8911-D7D5-3376-A9CCC0A37350}"/>
              </a:ext>
            </a:extLst>
          </p:cNvPr>
          <p:cNvCxnSpPr>
            <a:cxnSpLocks/>
          </p:cNvCxnSpPr>
          <p:nvPr/>
        </p:nvCxnSpPr>
        <p:spPr>
          <a:xfrm flipH="1">
            <a:off x="3015622" y="522607"/>
            <a:ext cx="594239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F26B89-06D3-A618-5AAF-033E485E4399}"/>
              </a:ext>
            </a:extLst>
          </p:cNvPr>
          <p:cNvCxnSpPr>
            <a:cxnSpLocks/>
          </p:cNvCxnSpPr>
          <p:nvPr/>
        </p:nvCxnSpPr>
        <p:spPr>
          <a:xfrm flipH="1">
            <a:off x="2708239" y="829990"/>
            <a:ext cx="9183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8EF6B-A363-C3B2-3736-3382A2A12668}"/>
              </a:ext>
            </a:extLst>
          </p:cNvPr>
          <p:cNvCxnSpPr>
            <a:cxnSpLocks/>
          </p:cNvCxnSpPr>
          <p:nvPr/>
        </p:nvCxnSpPr>
        <p:spPr>
          <a:xfrm flipH="1">
            <a:off x="4177995" y="1137373"/>
            <a:ext cx="47800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100FA-8FAB-8440-686F-6944DBD4F429}"/>
              </a:ext>
            </a:extLst>
          </p:cNvPr>
          <p:cNvCxnSpPr>
            <a:cxnSpLocks/>
          </p:cNvCxnSpPr>
          <p:nvPr/>
        </p:nvCxnSpPr>
        <p:spPr>
          <a:xfrm flipH="1">
            <a:off x="2708239" y="1491251"/>
            <a:ext cx="3677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027867-7C80-5E97-7D7E-0F65A6E9EEA7}"/>
              </a:ext>
            </a:extLst>
          </p:cNvPr>
          <p:cNvCxnSpPr>
            <a:cxnSpLocks/>
          </p:cNvCxnSpPr>
          <p:nvPr/>
        </p:nvCxnSpPr>
        <p:spPr>
          <a:xfrm flipH="1">
            <a:off x="4754015" y="1801217"/>
            <a:ext cx="42040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9D3CE3-64B1-0233-0749-9749CF52050B}"/>
              </a:ext>
            </a:extLst>
          </p:cNvPr>
          <p:cNvCxnSpPr>
            <a:cxnSpLocks/>
          </p:cNvCxnSpPr>
          <p:nvPr/>
        </p:nvCxnSpPr>
        <p:spPr>
          <a:xfrm flipH="1">
            <a:off x="2652012" y="2139596"/>
            <a:ext cx="12535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1F2354-FDA9-3D92-3922-108B7B2D3383}"/>
              </a:ext>
            </a:extLst>
          </p:cNvPr>
          <p:cNvCxnSpPr>
            <a:cxnSpLocks/>
          </p:cNvCxnSpPr>
          <p:nvPr/>
        </p:nvCxnSpPr>
        <p:spPr>
          <a:xfrm flipH="1">
            <a:off x="3015622" y="3100492"/>
            <a:ext cx="594239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1ABBB2-FCEA-2F3C-8AFC-14E44CED020C}"/>
              </a:ext>
            </a:extLst>
          </p:cNvPr>
          <p:cNvCxnSpPr>
            <a:cxnSpLocks/>
          </p:cNvCxnSpPr>
          <p:nvPr/>
        </p:nvCxnSpPr>
        <p:spPr>
          <a:xfrm flipH="1">
            <a:off x="2708239" y="3429000"/>
            <a:ext cx="25456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67C6F2-AB6F-F087-A5A7-8290BA48EC43}"/>
              </a:ext>
            </a:extLst>
          </p:cNvPr>
          <p:cNvCxnSpPr>
            <a:cxnSpLocks/>
          </p:cNvCxnSpPr>
          <p:nvPr/>
        </p:nvCxnSpPr>
        <p:spPr>
          <a:xfrm flipH="1">
            <a:off x="7981627" y="2821984"/>
            <a:ext cx="976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EE921-6AEF-C65F-78CA-496E409C488A}"/>
              </a:ext>
            </a:extLst>
          </p:cNvPr>
          <p:cNvCxnSpPr>
            <a:cxnSpLocks/>
          </p:cNvCxnSpPr>
          <p:nvPr/>
        </p:nvCxnSpPr>
        <p:spPr>
          <a:xfrm flipH="1">
            <a:off x="5563892" y="5422654"/>
            <a:ext cx="35033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A140C3-5CA5-E8D4-8D5B-A5BE252D18C7}"/>
              </a:ext>
            </a:extLst>
          </p:cNvPr>
          <p:cNvCxnSpPr>
            <a:cxnSpLocks/>
          </p:cNvCxnSpPr>
          <p:nvPr/>
        </p:nvCxnSpPr>
        <p:spPr>
          <a:xfrm flipH="1">
            <a:off x="2708239" y="5776532"/>
            <a:ext cx="62497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5D990-78BE-AF29-D2A5-FAF35324D679}"/>
              </a:ext>
            </a:extLst>
          </p:cNvPr>
          <p:cNvCxnSpPr>
            <a:cxnSpLocks/>
          </p:cNvCxnSpPr>
          <p:nvPr/>
        </p:nvCxnSpPr>
        <p:spPr>
          <a:xfrm flipH="1">
            <a:off x="2817418" y="6068416"/>
            <a:ext cx="262248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21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527C-F580-062C-BEE0-D7BF00628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5F8DA-9187-5351-B295-B087AAEE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4" y="2527903"/>
            <a:ext cx="10972272" cy="2132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05AFE-8BBF-B779-9F50-BB60E7EA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3867" cy="102015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6E3AB9-577F-1EED-CA00-7F5B62F7FD40}"/>
              </a:ext>
            </a:extLst>
          </p:cNvPr>
          <p:cNvCxnSpPr>
            <a:cxnSpLocks/>
          </p:cNvCxnSpPr>
          <p:nvPr/>
        </p:nvCxnSpPr>
        <p:spPr>
          <a:xfrm flipH="1">
            <a:off x="739954" y="3265807"/>
            <a:ext cx="108421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DC04C8-7A95-C40F-E91E-32B54AC4C32F}"/>
              </a:ext>
            </a:extLst>
          </p:cNvPr>
          <p:cNvCxnSpPr>
            <a:cxnSpLocks/>
          </p:cNvCxnSpPr>
          <p:nvPr/>
        </p:nvCxnSpPr>
        <p:spPr>
          <a:xfrm flipH="1">
            <a:off x="739954" y="3836662"/>
            <a:ext cx="108421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FEB136-53CF-E10E-3F03-C2C15A121D79}"/>
              </a:ext>
            </a:extLst>
          </p:cNvPr>
          <p:cNvCxnSpPr>
            <a:cxnSpLocks/>
          </p:cNvCxnSpPr>
          <p:nvPr/>
        </p:nvCxnSpPr>
        <p:spPr>
          <a:xfrm flipH="1">
            <a:off x="739954" y="4379102"/>
            <a:ext cx="37700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24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08D42-D1D7-E2C1-D6E8-9BA401B45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62A3E-2636-8A15-A91A-73BF62FB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05" y="0"/>
            <a:ext cx="6913790" cy="684856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4CED28-2199-FD62-7FDE-713D7132358E}"/>
              </a:ext>
            </a:extLst>
          </p:cNvPr>
          <p:cNvCxnSpPr>
            <a:cxnSpLocks/>
          </p:cNvCxnSpPr>
          <p:nvPr/>
        </p:nvCxnSpPr>
        <p:spPr>
          <a:xfrm flipH="1">
            <a:off x="5610386" y="1576492"/>
            <a:ext cx="30066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99A6F1-3F79-A5DF-E7EF-C70329D3CEAC}"/>
              </a:ext>
            </a:extLst>
          </p:cNvPr>
          <p:cNvCxnSpPr>
            <a:cxnSpLocks/>
          </p:cNvCxnSpPr>
          <p:nvPr/>
        </p:nvCxnSpPr>
        <p:spPr>
          <a:xfrm flipH="1">
            <a:off x="3967566" y="3265807"/>
            <a:ext cx="5439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C58A30-4067-823C-B865-2D2C20784A8E}"/>
              </a:ext>
            </a:extLst>
          </p:cNvPr>
          <p:cNvCxnSpPr>
            <a:cxnSpLocks/>
          </p:cNvCxnSpPr>
          <p:nvPr/>
        </p:nvCxnSpPr>
        <p:spPr>
          <a:xfrm flipH="1">
            <a:off x="2880101" y="3666180"/>
            <a:ext cx="6672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0B2B6-A89F-6476-5668-3684D26F8C66}"/>
              </a:ext>
            </a:extLst>
          </p:cNvPr>
          <p:cNvCxnSpPr>
            <a:cxnSpLocks/>
          </p:cNvCxnSpPr>
          <p:nvPr/>
        </p:nvCxnSpPr>
        <p:spPr>
          <a:xfrm flipH="1">
            <a:off x="2880101" y="3991644"/>
            <a:ext cx="65273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3EFB2-1302-D2A3-541D-FEF93112B8EA}"/>
              </a:ext>
            </a:extLst>
          </p:cNvPr>
          <p:cNvCxnSpPr>
            <a:cxnSpLocks/>
          </p:cNvCxnSpPr>
          <p:nvPr/>
        </p:nvCxnSpPr>
        <p:spPr>
          <a:xfrm flipH="1">
            <a:off x="2880101" y="4361020"/>
            <a:ext cx="65273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7E1CEC-013C-888E-84CE-71A0957D8D6A}"/>
              </a:ext>
            </a:extLst>
          </p:cNvPr>
          <p:cNvCxnSpPr>
            <a:cxnSpLocks/>
          </p:cNvCxnSpPr>
          <p:nvPr/>
        </p:nvCxnSpPr>
        <p:spPr>
          <a:xfrm flipH="1">
            <a:off x="2880101" y="4748478"/>
            <a:ext cx="65273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D1EEB4-440D-ED9B-D40D-635D09543CCB}"/>
              </a:ext>
            </a:extLst>
          </p:cNvPr>
          <p:cNvCxnSpPr>
            <a:cxnSpLocks/>
          </p:cNvCxnSpPr>
          <p:nvPr/>
        </p:nvCxnSpPr>
        <p:spPr>
          <a:xfrm flipH="1">
            <a:off x="2832315" y="5042945"/>
            <a:ext cx="28865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F66DC6-B778-251A-E0C6-5BF386C0C057}"/>
              </a:ext>
            </a:extLst>
          </p:cNvPr>
          <p:cNvCxnSpPr>
            <a:cxnSpLocks/>
          </p:cNvCxnSpPr>
          <p:nvPr/>
        </p:nvCxnSpPr>
        <p:spPr>
          <a:xfrm flipH="1">
            <a:off x="3967566" y="5414905"/>
            <a:ext cx="5439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C017E2-1D09-4550-8761-F3F684EF37A1}"/>
              </a:ext>
            </a:extLst>
          </p:cNvPr>
          <p:cNvCxnSpPr>
            <a:cxnSpLocks/>
          </p:cNvCxnSpPr>
          <p:nvPr/>
        </p:nvCxnSpPr>
        <p:spPr>
          <a:xfrm flipH="1">
            <a:off x="2998922" y="5691292"/>
            <a:ext cx="5439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37F055-65EE-874B-7C8C-86F0CFA564F9}"/>
              </a:ext>
            </a:extLst>
          </p:cNvPr>
          <p:cNvCxnSpPr>
            <a:cxnSpLocks/>
          </p:cNvCxnSpPr>
          <p:nvPr/>
        </p:nvCxnSpPr>
        <p:spPr>
          <a:xfrm flipH="1">
            <a:off x="2916264" y="6820983"/>
            <a:ext cx="14852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BB5866-B2F4-0E3F-7B10-DF06BFF084B3}"/>
              </a:ext>
            </a:extLst>
          </p:cNvPr>
          <p:cNvCxnSpPr>
            <a:cxnSpLocks/>
          </p:cNvCxnSpPr>
          <p:nvPr/>
        </p:nvCxnSpPr>
        <p:spPr>
          <a:xfrm flipH="1">
            <a:off x="2998922" y="6399946"/>
            <a:ext cx="63607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218977-54F2-788B-1976-442BAA48144D}"/>
              </a:ext>
            </a:extLst>
          </p:cNvPr>
          <p:cNvCxnSpPr>
            <a:cxnSpLocks/>
          </p:cNvCxnSpPr>
          <p:nvPr/>
        </p:nvCxnSpPr>
        <p:spPr>
          <a:xfrm flipH="1">
            <a:off x="7131803" y="6105478"/>
            <a:ext cx="24210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5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C1F3F-3712-63F1-BD88-E5914F662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F7303-449C-E3B1-EC86-49DD2967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54429"/>
            <a:ext cx="1596118" cy="1176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18E4B-41C1-E5BB-A3E9-B602054B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754" y="54428"/>
            <a:ext cx="7784646" cy="67564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3B40F4-5407-0FB3-C7F5-09DA1F006C40}"/>
              </a:ext>
            </a:extLst>
          </p:cNvPr>
          <p:cNvCxnSpPr>
            <a:cxnSpLocks/>
          </p:cNvCxnSpPr>
          <p:nvPr/>
        </p:nvCxnSpPr>
        <p:spPr>
          <a:xfrm flipH="1">
            <a:off x="5690461" y="2465959"/>
            <a:ext cx="41819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1369E4-5CAB-90EB-690B-0F1B7EA91106}"/>
              </a:ext>
            </a:extLst>
          </p:cNvPr>
          <p:cNvCxnSpPr>
            <a:cxnSpLocks/>
          </p:cNvCxnSpPr>
          <p:nvPr/>
        </p:nvCxnSpPr>
        <p:spPr>
          <a:xfrm flipH="1">
            <a:off x="2273754" y="2850834"/>
            <a:ext cx="70717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66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7C610-6A97-679F-F903-54CEF7DC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B6786-D935-C9B2-4E69-C08990CC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244248"/>
            <a:ext cx="8708572" cy="650421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F2AD4B-E44E-B9A8-DC2B-2DE6AADE34E2}"/>
              </a:ext>
            </a:extLst>
          </p:cNvPr>
          <p:cNvCxnSpPr>
            <a:cxnSpLocks/>
          </p:cNvCxnSpPr>
          <p:nvPr/>
        </p:nvCxnSpPr>
        <p:spPr>
          <a:xfrm flipH="1">
            <a:off x="2063858" y="683654"/>
            <a:ext cx="805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B7D16A-AF3F-D277-7551-594CBA08C3F3}"/>
              </a:ext>
            </a:extLst>
          </p:cNvPr>
          <p:cNvCxnSpPr>
            <a:cxnSpLocks/>
          </p:cNvCxnSpPr>
          <p:nvPr/>
        </p:nvCxnSpPr>
        <p:spPr>
          <a:xfrm flipH="1">
            <a:off x="1875296" y="1146021"/>
            <a:ext cx="805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010582-966C-3096-3464-F4A5D2F624EE}"/>
              </a:ext>
            </a:extLst>
          </p:cNvPr>
          <p:cNvCxnSpPr>
            <a:cxnSpLocks/>
          </p:cNvCxnSpPr>
          <p:nvPr/>
        </p:nvCxnSpPr>
        <p:spPr>
          <a:xfrm flipH="1">
            <a:off x="1875296" y="1546394"/>
            <a:ext cx="805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9EF03E-9B42-8D07-6F97-080322D4D911}"/>
              </a:ext>
            </a:extLst>
          </p:cNvPr>
          <p:cNvCxnSpPr>
            <a:cxnSpLocks/>
          </p:cNvCxnSpPr>
          <p:nvPr/>
        </p:nvCxnSpPr>
        <p:spPr>
          <a:xfrm flipH="1">
            <a:off x="1875296" y="1964848"/>
            <a:ext cx="5486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3A99F6-11AA-3DC3-7D98-1B0AA82F63FB}"/>
              </a:ext>
            </a:extLst>
          </p:cNvPr>
          <p:cNvCxnSpPr>
            <a:cxnSpLocks/>
          </p:cNvCxnSpPr>
          <p:nvPr/>
        </p:nvCxnSpPr>
        <p:spPr>
          <a:xfrm flipH="1">
            <a:off x="3128076" y="4165608"/>
            <a:ext cx="69923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B1AD1-5B3A-EDBB-3926-1AC8B89FCD9A}"/>
              </a:ext>
            </a:extLst>
          </p:cNvPr>
          <p:cNvCxnSpPr>
            <a:cxnSpLocks/>
          </p:cNvCxnSpPr>
          <p:nvPr/>
        </p:nvCxnSpPr>
        <p:spPr>
          <a:xfrm flipH="1">
            <a:off x="1875296" y="4612475"/>
            <a:ext cx="805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40AB3B-D637-B502-F9AD-23BB7A04DD55}"/>
              </a:ext>
            </a:extLst>
          </p:cNvPr>
          <p:cNvCxnSpPr>
            <a:cxnSpLocks/>
          </p:cNvCxnSpPr>
          <p:nvPr/>
        </p:nvCxnSpPr>
        <p:spPr>
          <a:xfrm flipH="1">
            <a:off x="1875296" y="5012848"/>
            <a:ext cx="805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6F9927-079E-6016-70B9-F30D45D9929B}"/>
              </a:ext>
            </a:extLst>
          </p:cNvPr>
          <p:cNvCxnSpPr>
            <a:cxnSpLocks/>
          </p:cNvCxnSpPr>
          <p:nvPr/>
        </p:nvCxnSpPr>
        <p:spPr>
          <a:xfrm flipH="1">
            <a:off x="1875296" y="5462299"/>
            <a:ext cx="32701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0AE10C-C5E0-8E24-AD46-7ED9AE51A053}"/>
              </a:ext>
            </a:extLst>
          </p:cNvPr>
          <p:cNvCxnSpPr>
            <a:cxnSpLocks/>
          </p:cNvCxnSpPr>
          <p:nvPr/>
        </p:nvCxnSpPr>
        <p:spPr>
          <a:xfrm flipH="1">
            <a:off x="5145437" y="6283709"/>
            <a:ext cx="29446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5B99C-0D92-C974-6F67-34BA28CF1E4C}"/>
              </a:ext>
            </a:extLst>
          </p:cNvPr>
          <p:cNvCxnSpPr>
            <a:cxnSpLocks/>
          </p:cNvCxnSpPr>
          <p:nvPr/>
        </p:nvCxnSpPr>
        <p:spPr>
          <a:xfrm flipH="1">
            <a:off x="5889356" y="6748463"/>
            <a:ext cx="57498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84EAB3-F70F-5306-858E-084328BB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936" y="6174346"/>
            <a:ext cx="1687759" cy="4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6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1ED3-4DD2-981B-4CA3-E833BDEB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E5F4A-46CB-8E8E-6D43-2DAD3E96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01" y="0"/>
            <a:ext cx="9162370" cy="616327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BBD932-B8B8-97BB-9BFD-7A76F2A11F69}"/>
              </a:ext>
            </a:extLst>
          </p:cNvPr>
          <p:cNvCxnSpPr>
            <a:cxnSpLocks/>
          </p:cNvCxnSpPr>
          <p:nvPr/>
        </p:nvCxnSpPr>
        <p:spPr>
          <a:xfrm>
            <a:off x="6003758" y="3559631"/>
            <a:ext cx="4114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857FAA-18E7-FAC5-ABBC-E927B6B0E190}"/>
              </a:ext>
            </a:extLst>
          </p:cNvPr>
          <p:cNvCxnSpPr>
            <a:cxnSpLocks/>
          </p:cNvCxnSpPr>
          <p:nvPr/>
        </p:nvCxnSpPr>
        <p:spPr>
          <a:xfrm>
            <a:off x="1644316" y="3976726"/>
            <a:ext cx="4114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0990E-FEE8-1FD7-2C76-211B6A3F2B5F}"/>
              </a:ext>
            </a:extLst>
          </p:cNvPr>
          <p:cNvCxnSpPr>
            <a:cxnSpLocks/>
          </p:cNvCxnSpPr>
          <p:nvPr/>
        </p:nvCxnSpPr>
        <p:spPr>
          <a:xfrm>
            <a:off x="5586664" y="4393821"/>
            <a:ext cx="45318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832655-8DFA-BBA6-AE53-83ECFDC52263}"/>
              </a:ext>
            </a:extLst>
          </p:cNvPr>
          <p:cNvCxnSpPr>
            <a:cxnSpLocks/>
          </p:cNvCxnSpPr>
          <p:nvPr/>
        </p:nvCxnSpPr>
        <p:spPr>
          <a:xfrm>
            <a:off x="1652337" y="4847011"/>
            <a:ext cx="47203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6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BED33-219E-C014-65AF-99685D22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98B22-D1A3-4DB5-0889-3E8241D3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7439" cy="105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5B9E-B6DC-2ED6-93DE-16461649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18" y="279369"/>
            <a:ext cx="7777164" cy="629926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A60C6F-681C-30DE-9FA8-1C53A2F26BD8}"/>
              </a:ext>
            </a:extLst>
          </p:cNvPr>
          <p:cNvCxnSpPr>
            <a:cxnSpLocks/>
          </p:cNvCxnSpPr>
          <p:nvPr/>
        </p:nvCxnSpPr>
        <p:spPr>
          <a:xfrm flipH="1">
            <a:off x="3221064" y="1169073"/>
            <a:ext cx="6651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BA7CF4-CF40-9CC8-8AE7-F99C6E10BA38}"/>
              </a:ext>
            </a:extLst>
          </p:cNvPr>
          <p:cNvCxnSpPr>
            <a:cxnSpLocks/>
          </p:cNvCxnSpPr>
          <p:nvPr/>
        </p:nvCxnSpPr>
        <p:spPr>
          <a:xfrm flipH="1">
            <a:off x="2459064" y="1522951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21889-E395-5AB8-8DD7-02D075DAF89C}"/>
              </a:ext>
            </a:extLst>
          </p:cNvPr>
          <p:cNvCxnSpPr>
            <a:cxnSpLocks/>
          </p:cNvCxnSpPr>
          <p:nvPr/>
        </p:nvCxnSpPr>
        <p:spPr>
          <a:xfrm flipH="1">
            <a:off x="2459064" y="1907825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49A542-FD9F-607D-5547-C8E5AAEF3388}"/>
              </a:ext>
            </a:extLst>
          </p:cNvPr>
          <p:cNvCxnSpPr>
            <a:cxnSpLocks/>
          </p:cNvCxnSpPr>
          <p:nvPr/>
        </p:nvCxnSpPr>
        <p:spPr>
          <a:xfrm flipH="1">
            <a:off x="2459064" y="2279785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A6900-E406-67F7-5659-DF634BE2F279}"/>
              </a:ext>
            </a:extLst>
          </p:cNvPr>
          <p:cNvCxnSpPr>
            <a:cxnSpLocks/>
          </p:cNvCxnSpPr>
          <p:nvPr/>
        </p:nvCxnSpPr>
        <p:spPr>
          <a:xfrm flipH="1">
            <a:off x="2459064" y="2649161"/>
            <a:ext cx="75255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B30798-822D-A620-5002-1B694B26CE17}"/>
              </a:ext>
            </a:extLst>
          </p:cNvPr>
          <p:cNvCxnSpPr>
            <a:cxnSpLocks/>
          </p:cNvCxnSpPr>
          <p:nvPr/>
        </p:nvCxnSpPr>
        <p:spPr>
          <a:xfrm flipH="1">
            <a:off x="2571226" y="3021120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E0356B-1122-4B1E-C202-496C73ECFA4D}"/>
              </a:ext>
            </a:extLst>
          </p:cNvPr>
          <p:cNvCxnSpPr>
            <a:cxnSpLocks/>
          </p:cNvCxnSpPr>
          <p:nvPr/>
        </p:nvCxnSpPr>
        <p:spPr>
          <a:xfrm flipH="1">
            <a:off x="2389322" y="4214490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82B50F-5919-19B2-22E5-0D3BC71281C3}"/>
              </a:ext>
            </a:extLst>
          </p:cNvPr>
          <p:cNvCxnSpPr>
            <a:cxnSpLocks/>
          </p:cNvCxnSpPr>
          <p:nvPr/>
        </p:nvCxnSpPr>
        <p:spPr>
          <a:xfrm flipH="1">
            <a:off x="8508569" y="3811534"/>
            <a:ext cx="12941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0438C-11AA-687D-3684-9FE695CA3B3B}"/>
              </a:ext>
            </a:extLst>
          </p:cNvPr>
          <p:cNvCxnSpPr>
            <a:cxnSpLocks/>
          </p:cNvCxnSpPr>
          <p:nvPr/>
        </p:nvCxnSpPr>
        <p:spPr>
          <a:xfrm flipH="1">
            <a:off x="2459064" y="4583867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93DE9-F30A-8196-02DE-B6506C3A7DED}"/>
              </a:ext>
            </a:extLst>
          </p:cNvPr>
          <p:cNvCxnSpPr>
            <a:cxnSpLocks/>
          </p:cNvCxnSpPr>
          <p:nvPr/>
        </p:nvCxnSpPr>
        <p:spPr>
          <a:xfrm flipH="1">
            <a:off x="2459064" y="4955825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AFE934-5CF1-2A38-15BA-DB8173F3980D}"/>
              </a:ext>
            </a:extLst>
          </p:cNvPr>
          <p:cNvCxnSpPr>
            <a:cxnSpLocks/>
          </p:cNvCxnSpPr>
          <p:nvPr/>
        </p:nvCxnSpPr>
        <p:spPr>
          <a:xfrm flipH="1">
            <a:off x="2389322" y="5374280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F47E29-B93F-E874-12A1-6BE7D3BC00F0}"/>
              </a:ext>
            </a:extLst>
          </p:cNvPr>
          <p:cNvCxnSpPr>
            <a:cxnSpLocks/>
          </p:cNvCxnSpPr>
          <p:nvPr/>
        </p:nvCxnSpPr>
        <p:spPr>
          <a:xfrm flipH="1">
            <a:off x="2459064" y="5746238"/>
            <a:ext cx="7413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61A00B-BACA-42D6-7BBC-6972709082E1}"/>
              </a:ext>
            </a:extLst>
          </p:cNvPr>
          <p:cNvCxnSpPr>
            <a:cxnSpLocks/>
          </p:cNvCxnSpPr>
          <p:nvPr/>
        </p:nvCxnSpPr>
        <p:spPr>
          <a:xfrm flipH="1">
            <a:off x="2389322" y="6133697"/>
            <a:ext cx="28181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134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CB07A-FDDE-D35D-2349-100C9EE5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7D57C-790F-02A4-C5E3-7A18625E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11" y="245608"/>
            <a:ext cx="9107260" cy="62856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65293BD-063E-4A5C-D7B0-E601F8838954}"/>
              </a:ext>
            </a:extLst>
          </p:cNvPr>
          <p:cNvCxnSpPr>
            <a:cxnSpLocks/>
          </p:cNvCxnSpPr>
          <p:nvPr/>
        </p:nvCxnSpPr>
        <p:spPr>
          <a:xfrm flipH="1">
            <a:off x="6509288" y="2013731"/>
            <a:ext cx="38668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B55B54-ADBB-0B52-76F8-7C5C8B5E375A}"/>
              </a:ext>
            </a:extLst>
          </p:cNvPr>
          <p:cNvCxnSpPr>
            <a:cxnSpLocks/>
          </p:cNvCxnSpPr>
          <p:nvPr/>
        </p:nvCxnSpPr>
        <p:spPr>
          <a:xfrm flipH="1">
            <a:off x="1810719" y="2445101"/>
            <a:ext cx="84336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EABD34-F56E-8D27-6DC2-1AA3E54256CD}"/>
              </a:ext>
            </a:extLst>
          </p:cNvPr>
          <p:cNvCxnSpPr>
            <a:cxnSpLocks/>
          </p:cNvCxnSpPr>
          <p:nvPr/>
        </p:nvCxnSpPr>
        <p:spPr>
          <a:xfrm flipH="1">
            <a:off x="1810719" y="2876471"/>
            <a:ext cx="84336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B22C95-38C4-C93B-848E-A807D10C0362}"/>
              </a:ext>
            </a:extLst>
          </p:cNvPr>
          <p:cNvCxnSpPr>
            <a:cxnSpLocks/>
          </p:cNvCxnSpPr>
          <p:nvPr/>
        </p:nvCxnSpPr>
        <p:spPr>
          <a:xfrm flipH="1">
            <a:off x="1653153" y="5991630"/>
            <a:ext cx="69794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368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F9AC-3CA5-C91B-A3E7-5CF3BAB5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AA3C6-570A-6FB8-DDFF-5A791B74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0"/>
            <a:ext cx="2132238" cy="106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3E397-25FB-F958-4931-896DD235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49" y="1643742"/>
            <a:ext cx="10744302" cy="357051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B405DFE-5FDB-EDDB-B7A1-E70D1348BD3A}"/>
              </a:ext>
            </a:extLst>
          </p:cNvPr>
          <p:cNvCxnSpPr>
            <a:cxnSpLocks/>
          </p:cNvCxnSpPr>
          <p:nvPr/>
        </p:nvCxnSpPr>
        <p:spPr>
          <a:xfrm flipH="1">
            <a:off x="1777140" y="2814477"/>
            <a:ext cx="9257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B6C67D-35C9-8ADC-BB25-E4DF4F7C0FFD}"/>
              </a:ext>
            </a:extLst>
          </p:cNvPr>
          <p:cNvCxnSpPr>
            <a:cxnSpLocks/>
          </p:cNvCxnSpPr>
          <p:nvPr/>
        </p:nvCxnSpPr>
        <p:spPr>
          <a:xfrm flipH="1">
            <a:off x="989309" y="3311714"/>
            <a:ext cx="100454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DA6BE7-1C02-2DE9-EC09-BCCF37407485}"/>
              </a:ext>
            </a:extLst>
          </p:cNvPr>
          <p:cNvCxnSpPr>
            <a:cxnSpLocks/>
          </p:cNvCxnSpPr>
          <p:nvPr/>
        </p:nvCxnSpPr>
        <p:spPr>
          <a:xfrm flipH="1">
            <a:off x="989309" y="3851572"/>
            <a:ext cx="100454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33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88FCF-AE7F-AD79-9C09-C3B207A5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C7D3B-7C56-C7EF-3BC2-FC9C99A4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19" y="1784917"/>
            <a:ext cx="11624361" cy="328816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B80BC5-8C96-294F-8990-11CFE228B410}"/>
              </a:ext>
            </a:extLst>
          </p:cNvPr>
          <p:cNvCxnSpPr>
            <a:cxnSpLocks/>
          </p:cNvCxnSpPr>
          <p:nvPr/>
        </p:nvCxnSpPr>
        <p:spPr>
          <a:xfrm flipH="1">
            <a:off x="5439905" y="3745666"/>
            <a:ext cx="55638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16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58A7C-5510-4B9B-7F8D-07B6225B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AA93F-98A8-FDB9-DB06-181563E3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64" y="0"/>
            <a:ext cx="7285265" cy="5813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6A7D3-9CD9-C8C3-86B2-D9D885C0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037" y="5663293"/>
            <a:ext cx="6581013" cy="11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63673-696D-DAC0-52FD-142C1D840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17546-8058-B1B2-BDF1-56F6F59A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228"/>
            <a:ext cx="12217400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98DF-FDE1-6727-07E2-463032D70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D03F8-629E-7BE9-AFF7-186DACDB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40" y="1321934"/>
            <a:ext cx="11398060" cy="31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40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EF1E-0457-5B1B-ED68-36D91E0D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A72AD-164A-6BC5-3F38-3A142680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788"/>
            <a:ext cx="118949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48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52D4-CB6F-0758-CE0B-244DDFAB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CD5AF-7AE3-C506-4F67-A2887305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66" y="0"/>
            <a:ext cx="8767763" cy="69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9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4D81-4863-9BE2-3273-BA930870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A8733-2F4B-12CA-CE0C-3157795E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03" y="1310708"/>
            <a:ext cx="10511825" cy="423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74401-6DDF-FA14-7BC5-9457DB7C6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" y="17058"/>
            <a:ext cx="905555" cy="12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935A-A32A-DC85-FFB7-349CF730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37E0D-ADE6-DF75-5D91-9925E3EC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4" y="1459366"/>
            <a:ext cx="11238851" cy="300377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B0EA32B-C35E-5F4B-2B0F-9155D186A3DD}"/>
              </a:ext>
            </a:extLst>
          </p:cNvPr>
          <p:cNvCxnSpPr>
            <a:cxnSpLocks/>
          </p:cNvCxnSpPr>
          <p:nvPr/>
        </p:nvCxnSpPr>
        <p:spPr>
          <a:xfrm>
            <a:off x="2626895" y="3058315"/>
            <a:ext cx="8670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36D621-5F4C-AD5A-FF95-3CD6FDA2C874}"/>
              </a:ext>
            </a:extLst>
          </p:cNvPr>
          <p:cNvCxnSpPr>
            <a:cxnSpLocks/>
          </p:cNvCxnSpPr>
          <p:nvPr/>
        </p:nvCxnSpPr>
        <p:spPr>
          <a:xfrm>
            <a:off x="950495" y="4209336"/>
            <a:ext cx="101305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200693-6C7F-3571-66E0-8A4306433CCC}"/>
              </a:ext>
            </a:extLst>
          </p:cNvPr>
          <p:cNvCxnSpPr>
            <a:cxnSpLocks/>
          </p:cNvCxnSpPr>
          <p:nvPr/>
        </p:nvCxnSpPr>
        <p:spPr>
          <a:xfrm>
            <a:off x="10431379" y="3615778"/>
            <a:ext cx="10307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DCB3AAC-D015-6F2C-6BAF-959913E4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4269494"/>
            <a:ext cx="3038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39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EDEB-649D-82C7-D272-663E2DD75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176D6-5EE8-AC61-5C19-BEA3BB83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3" y="2241436"/>
            <a:ext cx="11772374" cy="237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3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98A25-3033-499D-E5C0-A40B2631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0092E-0774-7A10-A03E-1B3D7B20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5" y="303439"/>
            <a:ext cx="9157607" cy="61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30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17906-3980-9E2F-44B5-0A9165E1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C3B8-0A95-6E5A-97C8-769E72D5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9789" cy="200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BE1E5-789F-9F85-7138-3D021E18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89" y="1407113"/>
            <a:ext cx="9982503" cy="44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0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03DD-3607-9BBA-3DB6-F6E6FB86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7070-1B6B-D4E3-0E8C-14777B27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9" y="2445543"/>
            <a:ext cx="10382721" cy="19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0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5381-5C53-3B3C-6D2D-658AF1CB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CCF5E-E9EE-1CA2-0303-6CA8593F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85" y="0"/>
            <a:ext cx="7282543" cy="68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46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7ECA-58A9-E4E1-B00F-79D3B55B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EC354-1E88-1752-3FF3-DB3FB45F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93383" cy="2062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6FD7F-AF65-CCD6-983D-2DEFA454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1" y="2438401"/>
            <a:ext cx="9457637" cy="23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71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CD2F-5963-0D11-71C6-C8CE7EAD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AED86-2A6E-5A40-58D6-C8D70F84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75" y="2456429"/>
            <a:ext cx="10650450" cy="19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07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6539-20B8-EFF0-802F-5833D8273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4B623-D81B-86D5-7BFE-FB06B3A3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9" y="178253"/>
            <a:ext cx="8284028" cy="64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1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7061-4288-732F-06EE-954D562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9D255-0FDB-8C7D-995C-808C6125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1" y="1238250"/>
            <a:ext cx="11050398" cy="43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3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BC056-98A5-911E-05C0-9F2C92AF0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336BE-D476-711C-A15B-2D746D0B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2276475"/>
            <a:ext cx="10948988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CBA46-B471-D433-0723-EAE80400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0"/>
            <a:ext cx="1168854" cy="13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E455C-1156-4370-601E-4C1016152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3B4E3-6CA6-7559-0D39-53C407BB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7" y="1081427"/>
            <a:ext cx="10188786" cy="4695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F1BDE-170C-20CE-2BFD-AB5EA818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8930" cy="14224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402806-084E-9452-881B-01A0D7B09B9C}"/>
              </a:ext>
            </a:extLst>
          </p:cNvPr>
          <p:cNvCxnSpPr>
            <a:cxnSpLocks/>
          </p:cNvCxnSpPr>
          <p:nvPr/>
        </p:nvCxnSpPr>
        <p:spPr>
          <a:xfrm>
            <a:off x="6954253" y="3691979"/>
            <a:ext cx="42070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2AE550-EC19-9FC7-4523-74AC63465ACD}"/>
              </a:ext>
            </a:extLst>
          </p:cNvPr>
          <p:cNvCxnSpPr>
            <a:cxnSpLocks/>
          </p:cNvCxnSpPr>
          <p:nvPr/>
        </p:nvCxnSpPr>
        <p:spPr>
          <a:xfrm>
            <a:off x="1343526" y="4193295"/>
            <a:ext cx="96894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F3A91A-D1F5-0DDE-D85D-00E0DFBA21CD}"/>
              </a:ext>
            </a:extLst>
          </p:cNvPr>
          <p:cNvCxnSpPr>
            <a:cxnSpLocks/>
          </p:cNvCxnSpPr>
          <p:nvPr/>
        </p:nvCxnSpPr>
        <p:spPr>
          <a:xfrm>
            <a:off x="1343526" y="4746747"/>
            <a:ext cx="31081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79621-1104-61A9-750E-0B7CDC7E5E9D}"/>
              </a:ext>
            </a:extLst>
          </p:cNvPr>
          <p:cNvCxnSpPr>
            <a:cxnSpLocks/>
          </p:cNvCxnSpPr>
          <p:nvPr/>
        </p:nvCxnSpPr>
        <p:spPr>
          <a:xfrm>
            <a:off x="1608222" y="5264105"/>
            <a:ext cx="92683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6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0B92-6CB8-C024-C4FE-F2DCD346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2DD26-2881-D5C4-E134-8BC2D27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8" y="2307090"/>
            <a:ext cx="11979104" cy="2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64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BE35-2D13-CFA4-4E5A-A428A769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59942-DEA7-64BD-41C8-C2C1E566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52400"/>
            <a:ext cx="685107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0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78CF-E1D2-E644-603B-00E2ACC8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83B5E-6B5C-FFE9-46D9-F8DA085E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32" y="2505415"/>
            <a:ext cx="10235139" cy="1847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044F1-8E57-D535-E44E-499C10C8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21" y="3915795"/>
            <a:ext cx="9221334" cy="2463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ACE90-9B35-0BEF-2312-62F76A825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" y="111919"/>
            <a:ext cx="1318532" cy="12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93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18D7D-DC93-8246-BDA8-11DD71A2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1284C-A5B4-309E-B579-5A538CEBA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5" y="173491"/>
            <a:ext cx="8635093" cy="60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83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8F102-52A9-90BE-AD4E-2E527954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97E51-39D4-D7A2-46CD-9AF2E5AB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94" y="404812"/>
            <a:ext cx="9121549" cy="60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657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B07A-62FF-F391-BC6B-9FCEF2506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53FCE-0290-1126-ED40-0735847C8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132" cy="1088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82D1F-1297-C8C5-6022-C50F17F5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69" y="1371601"/>
            <a:ext cx="10077350" cy="3712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9748D-7CCF-3664-F8AD-5A744FBD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87" y="5084309"/>
            <a:ext cx="2105025" cy="116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0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E6FF-4D67-2BC5-6D76-61E6F32F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7EA3-8192-CDF9-1D72-AB2B3FB2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87779"/>
            <a:ext cx="6300788" cy="65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6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56B3D-D512-675C-52A1-947389F6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61DDD-3D13-EA3F-D93B-630332CF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54" y="2789124"/>
            <a:ext cx="8794891" cy="12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5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41A2-A1D5-9863-6FA5-C27EAC3B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7D80C-3C42-E288-BA22-00EF27BF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60" y="1496106"/>
            <a:ext cx="10292479" cy="33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4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70DA9-8265-FA9D-6090-580F29C5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A679E-4393-0208-7249-BC93CFEF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0" y="372835"/>
            <a:ext cx="10361460" cy="53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BACF-0FDB-219E-541B-53B3623A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1B90E-B9D9-C34D-C339-70944219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1" y="1229404"/>
            <a:ext cx="11320797" cy="397396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1864D58-AEB9-9B32-3DDF-8A27271B21EC}"/>
              </a:ext>
            </a:extLst>
          </p:cNvPr>
          <p:cNvCxnSpPr>
            <a:cxnSpLocks/>
          </p:cNvCxnSpPr>
          <p:nvPr/>
        </p:nvCxnSpPr>
        <p:spPr>
          <a:xfrm>
            <a:off x="5426242" y="1887242"/>
            <a:ext cx="58232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A42139-7BF0-70E2-DBE1-CF1CAB72559E}"/>
              </a:ext>
            </a:extLst>
          </p:cNvPr>
          <p:cNvCxnSpPr>
            <a:cxnSpLocks/>
          </p:cNvCxnSpPr>
          <p:nvPr/>
        </p:nvCxnSpPr>
        <p:spPr>
          <a:xfrm>
            <a:off x="1070811" y="2404600"/>
            <a:ext cx="101787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31F2DD-A47F-86AF-19D6-B6367F6EC3ED}"/>
              </a:ext>
            </a:extLst>
          </p:cNvPr>
          <p:cNvCxnSpPr>
            <a:cxnSpLocks/>
          </p:cNvCxnSpPr>
          <p:nvPr/>
        </p:nvCxnSpPr>
        <p:spPr>
          <a:xfrm>
            <a:off x="1070811" y="2933989"/>
            <a:ext cx="685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84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4E9E-4C5D-E87B-E105-936F936A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A64E7-49B1-FC59-65E9-C71AF04D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2" y="1546111"/>
            <a:ext cx="10535716" cy="37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4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B1B8-0C68-9C02-AE5A-E5C0A59A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1CF24-5EED-FCFE-F620-65EEB3B5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85115"/>
            <a:ext cx="10706100" cy="5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8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716C-DB8F-B202-5D7B-844D9A939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43F5C-4843-CC38-D0C4-95E66246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35" y="1673678"/>
            <a:ext cx="11274565" cy="351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EB82B-D5B8-3BFB-A3C9-D4F8B1D5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4335" cy="7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62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E18A2-3919-F8B5-8FE6-391EFBEF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926EF-7B52-3FA3-9CA2-039405A5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18" y="478792"/>
            <a:ext cx="8369753" cy="5900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B81D0-5A7A-6E1B-73E8-85888D0D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0"/>
            <a:ext cx="955901" cy="12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6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6E06-983D-54E9-C514-7693E1AC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A0202-0C11-A418-D44C-9DD84D72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50" y="557893"/>
            <a:ext cx="7313499" cy="4166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4E51F-F9FE-71EA-9963-9F2D413E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250" y="4724097"/>
            <a:ext cx="7031321" cy="12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257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2CD2C-7154-079C-4399-AF0C9468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CB2FA-A31F-1846-6FA8-DA497DF8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1176" cy="1101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24D62-F74F-E2C8-4CC1-798FA838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05" y="721573"/>
            <a:ext cx="10072190" cy="54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88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51F-96F5-4C99-AC74-0EE7FECB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EAC4A-88C2-60F7-110A-EC1132B3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23" y="133758"/>
            <a:ext cx="8442553" cy="65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5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5F75-CAD4-B322-6BA3-2A537EA4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D8751-5980-4D46-8DCC-AC706F37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08445" cy="1218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61FDA-06F3-91AC-7FCA-CEDF17C9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95" y="112360"/>
            <a:ext cx="5960609" cy="66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91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ECDA-816E-21A4-86B5-545D3CFF6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5962-BD93-6A1E-499D-F2AE3726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8455" cy="1119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F4CB2-BABD-8736-A219-B3E23477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97" y="271074"/>
            <a:ext cx="7057005" cy="5308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6FF6-668B-FDA3-8E3E-449D7A01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217" y="5579627"/>
            <a:ext cx="7029195" cy="10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0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5E54F-2709-71A9-656A-77985A19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937D-4C84-8F84-D488-525FAD59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3101" cy="1308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D3CCD-63F6-CD73-A22A-E7E2E29C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19" y="1361785"/>
            <a:ext cx="10230962" cy="41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35AC-EE8E-DF30-FAA1-EF15AFCAA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45B58-515C-0CC4-12FE-438836FC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31" y="327931"/>
            <a:ext cx="7994197" cy="625000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1D0406-013A-B941-6B6E-1865E9BBB7F4}"/>
              </a:ext>
            </a:extLst>
          </p:cNvPr>
          <p:cNvCxnSpPr>
            <a:cxnSpLocks/>
          </p:cNvCxnSpPr>
          <p:nvPr/>
        </p:nvCxnSpPr>
        <p:spPr>
          <a:xfrm>
            <a:off x="3332747" y="1648326"/>
            <a:ext cx="3717758" cy="4090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7333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A0C1-59D7-7AC3-E4BA-6A568C7C9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6C0EA-D560-3575-733C-7B5C301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32" y="322969"/>
            <a:ext cx="7040336" cy="62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89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9CF69-7243-EE58-C8FF-561A59D8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5F296-CFCE-D778-8F80-8D74239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3" y="2140743"/>
            <a:ext cx="10908354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07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35A2-4625-4D59-F3CD-A6FCA6F2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8F519-2C81-CC58-67BC-9FDECF3C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4244" cy="125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BDEDC-B63D-872C-7953-150CCEDD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78" y="268567"/>
            <a:ext cx="6711043" cy="6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8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187F-D994-A332-3565-0A45F16B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2F486-837E-101D-76A9-69ACF986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3" y="941954"/>
            <a:ext cx="11799853" cy="49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9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E57CA-313A-5A27-4617-30ABBC03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A48CB-453B-2C71-5475-7E7F9D32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616" cy="99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CF40C-4CDF-C4CE-F458-1B635260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16" y="1065930"/>
            <a:ext cx="9921762" cy="47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13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1FF9D-9E08-B37F-46B7-DBC08C06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842FD-B28F-3A09-801C-1E6F0E0A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7" y="517751"/>
            <a:ext cx="10020597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8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4E89-DB8D-FD44-2DAB-CACF9536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8568A-7387-D309-1F64-45198BAA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15698"/>
            <a:ext cx="9634538" cy="5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264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F919-AD2E-58F4-3650-E81D61A7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A6E9-DB3B-10EF-D964-1AB11D24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4758" cy="867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9E37B-2F04-F69B-7509-ADE59590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79" y="178498"/>
            <a:ext cx="8003041" cy="65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7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FFB9-EB98-067B-20DE-BE5E81D1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69B64-AC3D-50CA-B093-3C804070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97971"/>
            <a:ext cx="8656184" cy="66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60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18114-4FD0-9156-327D-9A549A261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285AB-3E87-ACAE-FD55-D1D3E98D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1882" cy="1340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542C6-6FC1-28F7-72AB-FF21F9EF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67" y="0"/>
            <a:ext cx="6864803" cy="65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0</Words>
  <Application>Microsoft Office PowerPoint</Application>
  <PresentationFormat>Widescreen</PresentationFormat>
  <Paragraphs>0</Paragraphs>
  <Slides>207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60</cp:revision>
  <dcterms:created xsi:type="dcterms:W3CDTF">2025-02-25T22:54:02Z</dcterms:created>
  <dcterms:modified xsi:type="dcterms:W3CDTF">2025-03-05T04:24:50Z</dcterms:modified>
</cp:coreProperties>
</file>